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307" r:id="rId7"/>
    <p:sldId id="308" r:id="rId8"/>
    <p:sldId id="263" r:id="rId9"/>
    <p:sldId id="265" r:id="rId10"/>
    <p:sldId id="266" r:id="rId11"/>
    <p:sldId id="267" r:id="rId12"/>
    <p:sldId id="269" r:id="rId13"/>
    <p:sldId id="264" r:id="rId14"/>
    <p:sldId id="272" r:id="rId15"/>
    <p:sldId id="276" r:id="rId16"/>
    <p:sldId id="301" r:id="rId17"/>
    <p:sldId id="305" r:id="rId18"/>
    <p:sldId id="277" r:id="rId19"/>
    <p:sldId id="278" r:id="rId20"/>
    <p:sldId id="279" r:id="rId21"/>
    <p:sldId id="280" r:id="rId22"/>
    <p:sldId id="287" r:id="rId23"/>
    <p:sldId id="306" r:id="rId24"/>
    <p:sldId id="281" r:id="rId25"/>
    <p:sldId id="286" r:id="rId26"/>
    <p:sldId id="282" r:id="rId27"/>
    <p:sldId id="283" r:id="rId28"/>
    <p:sldId id="284" r:id="rId29"/>
    <p:sldId id="285" r:id="rId30"/>
    <p:sldId id="288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B07"/>
    <a:srgbClr val="429AE2"/>
    <a:srgbClr val="84BDEC"/>
    <a:srgbClr val="F39C95"/>
    <a:srgbClr val="7DB6D9"/>
    <a:srgbClr val="0989A3"/>
    <a:srgbClr val="EFEDC9"/>
    <a:srgbClr val="CAEEE5"/>
    <a:srgbClr val="CAD7EE"/>
    <a:srgbClr val="46A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0980" autoAdjust="0"/>
  </p:normalViewPr>
  <p:slideViewPr>
    <p:cSldViewPr snapToGrid="0">
      <p:cViewPr varScale="1">
        <p:scale>
          <a:sx n="58" d="100"/>
          <a:sy n="58" d="100"/>
        </p:scale>
        <p:origin x="25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PARTHOENS" userId="9031a2a7-ac8f-49c7-95a7-c1fef42fac6e" providerId="ADAL" clId="{073ED8A0-0519-4950-BC16-A9F6021D01BA}"/>
    <pc:docChg chg="custSel modSld">
      <pc:chgData name="Benoît PARTHOENS" userId="9031a2a7-ac8f-49c7-95a7-c1fef42fac6e" providerId="ADAL" clId="{073ED8A0-0519-4950-BC16-A9F6021D01BA}" dt="2024-03-15T08:50:21.043" v="113" actId="20577"/>
      <pc:docMkLst>
        <pc:docMk/>
      </pc:docMkLst>
      <pc:sldChg chg="modNotesTx">
        <pc:chgData name="Benoît PARTHOENS" userId="9031a2a7-ac8f-49c7-95a7-c1fef42fac6e" providerId="ADAL" clId="{073ED8A0-0519-4950-BC16-A9F6021D01BA}" dt="2024-03-15T08:37:10.765" v="104" actId="20577"/>
        <pc:sldMkLst>
          <pc:docMk/>
          <pc:sldMk cId="2623693508" sldId="257"/>
        </pc:sldMkLst>
      </pc:sldChg>
      <pc:sldChg chg="modNotesTx">
        <pc:chgData name="Benoît PARTHOENS" userId="9031a2a7-ac8f-49c7-95a7-c1fef42fac6e" providerId="ADAL" clId="{073ED8A0-0519-4950-BC16-A9F6021D01BA}" dt="2024-03-15T08:37:20.092" v="107" actId="20577"/>
        <pc:sldMkLst>
          <pc:docMk/>
          <pc:sldMk cId="1116085157" sldId="258"/>
        </pc:sldMkLst>
      </pc:sldChg>
      <pc:sldChg chg="modNotesTx">
        <pc:chgData name="Benoît PARTHOENS" userId="9031a2a7-ac8f-49c7-95a7-c1fef42fac6e" providerId="ADAL" clId="{073ED8A0-0519-4950-BC16-A9F6021D01BA}" dt="2024-03-14T19:22:25.187" v="90" actId="20577"/>
        <pc:sldMkLst>
          <pc:docMk/>
          <pc:sldMk cId="3534566302" sldId="260"/>
        </pc:sldMkLst>
      </pc:sldChg>
      <pc:sldChg chg="modNotesTx">
        <pc:chgData name="Benoît PARTHOENS" userId="9031a2a7-ac8f-49c7-95a7-c1fef42fac6e" providerId="ADAL" clId="{073ED8A0-0519-4950-BC16-A9F6021D01BA}" dt="2024-03-14T13:33:54.606" v="1" actId="20577"/>
        <pc:sldMkLst>
          <pc:docMk/>
          <pc:sldMk cId="1341223016" sldId="261"/>
        </pc:sldMkLst>
      </pc:sldChg>
      <pc:sldChg chg="modNotesTx">
        <pc:chgData name="Benoît PARTHOENS" userId="9031a2a7-ac8f-49c7-95a7-c1fef42fac6e" providerId="ADAL" clId="{073ED8A0-0519-4950-BC16-A9F6021D01BA}" dt="2024-03-14T13:34:58.674" v="3" actId="20577"/>
        <pc:sldMkLst>
          <pc:docMk/>
          <pc:sldMk cId="944161977" sldId="263"/>
        </pc:sldMkLst>
      </pc:sldChg>
      <pc:sldChg chg="modNotesTx">
        <pc:chgData name="Benoît PARTHOENS" userId="9031a2a7-ac8f-49c7-95a7-c1fef42fac6e" providerId="ADAL" clId="{073ED8A0-0519-4950-BC16-A9F6021D01BA}" dt="2024-03-15T08:44:09.514" v="109" actId="20577"/>
        <pc:sldMkLst>
          <pc:docMk/>
          <pc:sldMk cId="804565051" sldId="265"/>
        </pc:sldMkLst>
      </pc:sldChg>
      <pc:sldChg chg="modSp mod modNotesTx">
        <pc:chgData name="Benoît PARTHOENS" userId="9031a2a7-ac8f-49c7-95a7-c1fef42fac6e" providerId="ADAL" clId="{073ED8A0-0519-4950-BC16-A9F6021D01BA}" dt="2024-03-15T08:45:05.466" v="112" actId="20577"/>
        <pc:sldMkLst>
          <pc:docMk/>
          <pc:sldMk cId="134323062" sldId="266"/>
        </pc:sldMkLst>
        <pc:spChg chg="mod">
          <ac:chgData name="Benoît PARTHOENS" userId="9031a2a7-ac8f-49c7-95a7-c1fef42fac6e" providerId="ADAL" clId="{073ED8A0-0519-4950-BC16-A9F6021D01BA}" dt="2024-03-14T13:35:24.051" v="4" actId="20577"/>
          <ac:spMkLst>
            <pc:docMk/>
            <pc:sldMk cId="134323062" sldId="266"/>
            <ac:spMk id="3" creationId="{B00E5CBA-AF80-4435-A00E-67387088CECD}"/>
          </ac:spMkLst>
        </pc:spChg>
      </pc:sldChg>
      <pc:sldChg chg="modSp modNotesTx">
        <pc:chgData name="Benoît PARTHOENS" userId="9031a2a7-ac8f-49c7-95a7-c1fef42fac6e" providerId="ADAL" clId="{073ED8A0-0519-4950-BC16-A9F6021D01BA}" dt="2024-03-14T13:36:32.797" v="10" actId="20577"/>
        <pc:sldMkLst>
          <pc:docMk/>
          <pc:sldMk cId="3643373649" sldId="267"/>
        </pc:sldMkLst>
        <pc:spChg chg="mod">
          <ac:chgData name="Benoît PARTHOENS" userId="9031a2a7-ac8f-49c7-95a7-c1fef42fac6e" providerId="ADAL" clId="{073ED8A0-0519-4950-BC16-A9F6021D01BA}" dt="2024-03-14T13:36:05.428" v="6" actId="20577"/>
          <ac:spMkLst>
            <pc:docMk/>
            <pc:sldMk cId="3643373649" sldId="267"/>
            <ac:spMk id="13" creationId="{87F35CF0-49F7-4B0B-934C-1B71EF69DEF2}"/>
          </ac:spMkLst>
        </pc:spChg>
      </pc:sldChg>
      <pc:sldChg chg="modNotesTx">
        <pc:chgData name="Benoît PARTHOENS" userId="9031a2a7-ac8f-49c7-95a7-c1fef42fac6e" providerId="ADAL" clId="{073ED8A0-0519-4950-BC16-A9F6021D01BA}" dt="2024-03-14T13:38:16.891" v="11" actId="20577"/>
        <pc:sldMkLst>
          <pc:docMk/>
          <pc:sldMk cId="2329018077" sldId="269"/>
        </pc:sldMkLst>
      </pc:sldChg>
      <pc:sldChg chg="modNotesTx">
        <pc:chgData name="Benoît PARTHOENS" userId="9031a2a7-ac8f-49c7-95a7-c1fef42fac6e" providerId="ADAL" clId="{073ED8A0-0519-4950-BC16-A9F6021D01BA}" dt="2024-03-14T19:46:36.568" v="97" actId="20577"/>
        <pc:sldMkLst>
          <pc:docMk/>
          <pc:sldMk cId="2911420229" sldId="276"/>
        </pc:sldMkLst>
      </pc:sldChg>
      <pc:sldChg chg="modNotesTx">
        <pc:chgData name="Benoît PARTHOENS" userId="9031a2a7-ac8f-49c7-95a7-c1fef42fac6e" providerId="ADAL" clId="{073ED8A0-0519-4950-BC16-A9F6021D01BA}" dt="2024-03-15T08:50:21.043" v="113" actId="20577"/>
        <pc:sldMkLst>
          <pc:docMk/>
          <pc:sldMk cId="3553639658" sldId="279"/>
        </pc:sldMkLst>
      </pc:sldChg>
      <pc:sldChg chg="modNotesTx">
        <pc:chgData name="Benoît PARTHOENS" userId="9031a2a7-ac8f-49c7-95a7-c1fef42fac6e" providerId="ADAL" clId="{073ED8A0-0519-4950-BC16-A9F6021D01BA}" dt="2024-03-14T19:56:37.750" v="102" actId="20577"/>
        <pc:sldMkLst>
          <pc:docMk/>
          <pc:sldMk cId="3938842370" sldId="283"/>
        </pc:sldMkLst>
      </pc:sldChg>
      <pc:sldChg chg="modNotesTx">
        <pc:chgData name="Benoît PARTHOENS" userId="9031a2a7-ac8f-49c7-95a7-c1fef42fac6e" providerId="ADAL" clId="{073ED8A0-0519-4950-BC16-A9F6021D01BA}" dt="2024-03-15T08:36:45.603" v="103" actId="20577"/>
        <pc:sldMkLst>
          <pc:docMk/>
          <pc:sldMk cId="911314047" sldId="288"/>
        </pc:sldMkLst>
      </pc:sldChg>
      <pc:sldChg chg="modNotesTx">
        <pc:chgData name="Benoît PARTHOENS" userId="9031a2a7-ac8f-49c7-95a7-c1fef42fac6e" providerId="ADAL" clId="{073ED8A0-0519-4950-BC16-A9F6021D01BA}" dt="2024-03-14T19:52:38.672" v="99" actId="20577"/>
        <pc:sldMkLst>
          <pc:docMk/>
          <pc:sldMk cId="4255863564" sldId="306"/>
        </pc:sldMkLst>
      </pc:sldChg>
      <pc:sldChg chg="modNotesTx">
        <pc:chgData name="Benoît PARTHOENS" userId="9031a2a7-ac8f-49c7-95a7-c1fef42fac6e" providerId="ADAL" clId="{073ED8A0-0519-4950-BC16-A9F6021D01BA}" dt="2024-03-14T13:34:18.125" v="2" actId="20577"/>
        <pc:sldMkLst>
          <pc:docMk/>
          <pc:sldMk cId="3740224925" sldId="307"/>
        </pc:sldMkLst>
      </pc:sldChg>
      <pc:sldChg chg="modNotesTx">
        <pc:chgData name="Benoît PARTHOENS" userId="9031a2a7-ac8f-49c7-95a7-c1fef42fac6e" providerId="ADAL" clId="{073ED8A0-0519-4950-BC16-A9F6021D01BA}" dt="2024-03-14T19:28:03.319" v="95" actId="20577"/>
        <pc:sldMkLst>
          <pc:docMk/>
          <pc:sldMk cId="138537024" sldId="308"/>
        </pc:sldMkLst>
      </pc:sldChg>
    </pc:docChg>
  </pc:docChgLst>
  <pc:docChgLst>
    <pc:chgData name="Benoît PARTHOENS" userId="9031a2a7-ac8f-49c7-95a7-c1fef42fac6e" providerId="ADAL" clId="{29A6B062-72D1-41E7-8D93-867AF188D86F}"/>
    <pc:docChg chg="modSld">
      <pc:chgData name="Benoît PARTHOENS" userId="9031a2a7-ac8f-49c7-95a7-c1fef42fac6e" providerId="ADAL" clId="{29A6B062-72D1-41E7-8D93-867AF188D86F}" dt="2023-03-08T21:43:52.642" v="15" actId="20577"/>
      <pc:docMkLst>
        <pc:docMk/>
      </pc:docMkLst>
      <pc:sldChg chg="modSp">
        <pc:chgData name="Benoît PARTHOENS" userId="9031a2a7-ac8f-49c7-95a7-c1fef42fac6e" providerId="ADAL" clId="{29A6B062-72D1-41E7-8D93-867AF188D86F}" dt="2023-03-08T21:43:52.642" v="15" actId="20577"/>
        <pc:sldMkLst>
          <pc:docMk/>
          <pc:sldMk cId="4146491793" sldId="284"/>
        </pc:sldMkLst>
        <pc:spChg chg="mod">
          <ac:chgData name="Benoît PARTHOENS" userId="9031a2a7-ac8f-49c7-95a7-c1fef42fac6e" providerId="ADAL" clId="{29A6B062-72D1-41E7-8D93-867AF188D86F}" dt="2023-03-08T21:43:52.642" v="15" actId="20577"/>
          <ac:spMkLst>
            <pc:docMk/>
            <pc:sldMk cId="4146491793" sldId="284"/>
            <ac:spMk id="34" creationId="{662253B8-225F-4AC3-8F45-C714CEC5DAD2}"/>
          </ac:spMkLst>
        </pc:spChg>
      </pc:sldChg>
    </pc:docChg>
  </pc:docChgLst>
  <pc:docChgLst>
    <pc:chgData name="Benoît PARTHOENS" userId="9031a2a7-ac8f-49c7-95a7-c1fef42fac6e" providerId="ADAL" clId="{DAAFFAF0-C1C2-446D-B91C-8E236ABDD8B3}"/>
    <pc:docChg chg="custSel modSld">
      <pc:chgData name="Benoît PARTHOENS" userId="9031a2a7-ac8f-49c7-95a7-c1fef42fac6e" providerId="ADAL" clId="{DAAFFAF0-C1C2-446D-B91C-8E236ABDD8B3}" dt="2023-01-31T09:53:30.908" v="262"/>
      <pc:docMkLst>
        <pc:docMk/>
      </pc:docMkLst>
      <pc:sldChg chg="modNotesTx">
        <pc:chgData name="Benoît PARTHOENS" userId="9031a2a7-ac8f-49c7-95a7-c1fef42fac6e" providerId="ADAL" clId="{DAAFFAF0-C1C2-446D-B91C-8E236ABDD8B3}" dt="2023-01-31T09:53:30.908" v="262"/>
        <pc:sldMkLst>
          <pc:docMk/>
          <pc:sldMk cId="1116085157" sldId="258"/>
        </pc:sldMkLst>
      </pc:sldChg>
    </pc:docChg>
  </pc:docChgLst>
  <pc:docChgLst>
    <pc:chgData name="Benoît PARTHOENS" userId="9031a2a7-ac8f-49c7-95a7-c1fef42fac6e" providerId="ADAL" clId="{1CAF4B4A-21B1-4BC4-8E26-7C494B3B8732}"/>
    <pc:docChg chg="modSld">
      <pc:chgData name="Benoît PARTHOENS" userId="9031a2a7-ac8f-49c7-95a7-c1fef42fac6e" providerId="ADAL" clId="{1CAF4B4A-21B1-4BC4-8E26-7C494B3B8732}" dt="2022-03-11T09:39:19.305" v="32" actId="20577"/>
      <pc:docMkLst>
        <pc:docMk/>
      </pc:docMkLst>
      <pc:sldChg chg="setBg">
        <pc:chgData name="Benoît PARTHOENS" userId="9031a2a7-ac8f-49c7-95a7-c1fef42fac6e" providerId="ADAL" clId="{1CAF4B4A-21B1-4BC4-8E26-7C494B3B8732}" dt="2022-03-11T09:27:58.609" v="21"/>
        <pc:sldMkLst>
          <pc:docMk/>
          <pc:sldMk cId="3513627591" sldId="272"/>
        </pc:sldMkLst>
      </pc:sldChg>
      <pc:sldChg chg="modSp mod">
        <pc:chgData name="Benoît PARTHOENS" userId="9031a2a7-ac8f-49c7-95a7-c1fef42fac6e" providerId="ADAL" clId="{1CAF4B4A-21B1-4BC4-8E26-7C494B3B8732}" dt="2022-03-11T09:36:16.327" v="24" actId="20577"/>
        <pc:sldMkLst>
          <pc:docMk/>
          <pc:sldMk cId="248428403" sldId="278"/>
        </pc:sldMkLst>
        <pc:spChg chg="mod">
          <ac:chgData name="Benoît PARTHOENS" userId="9031a2a7-ac8f-49c7-95a7-c1fef42fac6e" providerId="ADAL" clId="{1CAF4B4A-21B1-4BC4-8E26-7C494B3B8732}" dt="2022-03-11T09:36:16.327" v="24" actId="20577"/>
          <ac:spMkLst>
            <pc:docMk/>
            <pc:sldMk cId="248428403" sldId="278"/>
            <ac:spMk id="3" creationId="{9A5F4392-543E-4C93-A9EB-9C73C196BB94}"/>
          </ac:spMkLst>
        </pc:spChg>
      </pc:sldChg>
      <pc:sldChg chg="modSp mod">
        <pc:chgData name="Benoît PARTHOENS" userId="9031a2a7-ac8f-49c7-95a7-c1fef42fac6e" providerId="ADAL" clId="{1CAF4B4A-21B1-4BC4-8E26-7C494B3B8732}" dt="2022-03-11T09:36:59.135" v="27" actId="14100"/>
        <pc:sldMkLst>
          <pc:docMk/>
          <pc:sldMk cId="3553639658" sldId="279"/>
        </pc:sldMkLst>
        <pc:spChg chg="mod">
          <ac:chgData name="Benoît PARTHOENS" userId="9031a2a7-ac8f-49c7-95a7-c1fef42fac6e" providerId="ADAL" clId="{1CAF4B4A-21B1-4BC4-8E26-7C494B3B8732}" dt="2022-03-11T09:36:59.135" v="27" actId="14100"/>
          <ac:spMkLst>
            <pc:docMk/>
            <pc:sldMk cId="3553639658" sldId="279"/>
            <ac:spMk id="3" creationId="{580B1B5D-E1EC-4812-9B55-7DA1F1CECD7F}"/>
          </ac:spMkLst>
        </pc:spChg>
      </pc:sldChg>
      <pc:sldChg chg="modSp mod">
        <pc:chgData name="Benoît PARTHOENS" userId="9031a2a7-ac8f-49c7-95a7-c1fef42fac6e" providerId="ADAL" clId="{1CAF4B4A-21B1-4BC4-8E26-7C494B3B8732}" dt="2022-03-11T09:37:22.087" v="31" actId="14100"/>
        <pc:sldMkLst>
          <pc:docMk/>
          <pc:sldMk cId="3519587791" sldId="280"/>
        </pc:sldMkLst>
        <pc:spChg chg="mod">
          <ac:chgData name="Benoît PARTHOENS" userId="9031a2a7-ac8f-49c7-95a7-c1fef42fac6e" providerId="ADAL" clId="{1CAF4B4A-21B1-4BC4-8E26-7C494B3B8732}" dt="2022-03-11T09:37:22.087" v="31" actId="14100"/>
          <ac:spMkLst>
            <pc:docMk/>
            <pc:sldMk cId="3519587791" sldId="280"/>
            <ac:spMk id="3" creationId="{E46366E4-82D3-48E4-BEAB-8C0EFBEAB53B}"/>
          </ac:spMkLst>
        </pc:spChg>
      </pc:sldChg>
      <pc:sldChg chg="modNotesTx">
        <pc:chgData name="Benoît PARTHOENS" userId="9031a2a7-ac8f-49c7-95a7-c1fef42fac6e" providerId="ADAL" clId="{1CAF4B4A-21B1-4BC4-8E26-7C494B3B8732}" dt="2022-03-11T09:39:19.305" v="32" actId="20577"/>
        <pc:sldMkLst>
          <pc:docMk/>
          <pc:sldMk cId="1974789651" sldId="287"/>
        </pc:sldMkLst>
      </pc:sldChg>
    </pc:docChg>
  </pc:docChgLst>
  <pc:docChgLst>
    <pc:chgData name="Benoît PARTHOENS" userId="9031a2a7-ac8f-49c7-95a7-c1fef42fac6e" providerId="ADAL" clId="{015EC76A-F45E-4ED9-B4F8-41B93CDC4DEE}"/>
    <pc:docChg chg="delSld modSld">
      <pc:chgData name="Benoît PARTHOENS" userId="9031a2a7-ac8f-49c7-95a7-c1fef42fac6e" providerId="ADAL" clId="{015EC76A-F45E-4ED9-B4F8-41B93CDC4DEE}" dt="2024-03-18T15:10:48.739" v="51" actId="47"/>
      <pc:docMkLst>
        <pc:docMk/>
      </pc:docMkLst>
      <pc:sldChg chg="modNotesTx">
        <pc:chgData name="Benoît PARTHOENS" userId="9031a2a7-ac8f-49c7-95a7-c1fef42fac6e" providerId="ADAL" clId="{015EC76A-F45E-4ED9-B4F8-41B93CDC4DEE}" dt="2024-03-18T15:08:56.719" v="3" actId="6549"/>
        <pc:sldMkLst>
          <pc:docMk/>
          <pc:sldMk cId="2623693508" sldId="257"/>
        </pc:sldMkLst>
      </pc:sldChg>
      <pc:sldChg chg="modNotesTx">
        <pc:chgData name="Benoît PARTHOENS" userId="9031a2a7-ac8f-49c7-95a7-c1fef42fac6e" providerId="ADAL" clId="{015EC76A-F45E-4ED9-B4F8-41B93CDC4DEE}" dt="2024-03-18T15:08:59.219" v="4" actId="6549"/>
        <pc:sldMkLst>
          <pc:docMk/>
          <pc:sldMk cId="1116085157" sldId="258"/>
        </pc:sldMkLst>
      </pc:sldChg>
      <pc:sldChg chg="del">
        <pc:chgData name="Benoît PARTHOENS" userId="9031a2a7-ac8f-49c7-95a7-c1fef42fac6e" providerId="ADAL" clId="{015EC76A-F45E-4ED9-B4F8-41B93CDC4DEE}" dt="2024-03-18T15:09:01.074" v="5" actId="47"/>
        <pc:sldMkLst>
          <pc:docMk/>
          <pc:sldMk cId="2396933668" sldId="259"/>
        </pc:sldMkLst>
      </pc:sldChg>
      <pc:sldChg chg="modNotesTx">
        <pc:chgData name="Benoît PARTHOENS" userId="9031a2a7-ac8f-49c7-95a7-c1fef42fac6e" providerId="ADAL" clId="{015EC76A-F45E-4ED9-B4F8-41B93CDC4DEE}" dt="2024-03-18T15:09:03.531" v="6" actId="6549"/>
        <pc:sldMkLst>
          <pc:docMk/>
          <pc:sldMk cId="3534566302" sldId="260"/>
        </pc:sldMkLst>
      </pc:sldChg>
      <pc:sldChg chg="modNotesTx">
        <pc:chgData name="Benoît PARTHOENS" userId="9031a2a7-ac8f-49c7-95a7-c1fef42fac6e" providerId="ADAL" clId="{015EC76A-F45E-4ED9-B4F8-41B93CDC4DEE}" dt="2024-03-18T15:09:06.479" v="7" actId="6549"/>
        <pc:sldMkLst>
          <pc:docMk/>
          <pc:sldMk cId="1341223016" sldId="261"/>
        </pc:sldMkLst>
      </pc:sldChg>
      <pc:sldChg chg="modNotesTx">
        <pc:chgData name="Benoît PARTHOENS" userId="9031a2a7-ac8f-49c7-95a7-c1fef42fac6e" providerId="ADAL" clId="{015EC76A-F45E-4ED9-B4F8-41B93CDC4DEE}" dt="2024-03-18T15:09:22.338" v="13" actId="6549"/>
        <pc:sldMkLst>
          <pc:docMk/>
          <pc:sldMk cId="944161977" sldId="263"/>
        </pc:sldMkLst>
      </pc:sldChg>
      <pc:sldChg chg="modNotesTx">
        <pc:chgData name="Benoît PARTHOENS" userId="9031a2a7-ac8f-49c7-95a7-c1fef42fac6e" providerId="ADAL" clId="{015EC76A-F45E-4ED9-B4F8-41B93CDC4DEE}" dt="2024-03-18T15:09:47.504" v="25" actId="6549"/>
        <pc:sldMkLst>
          <pc:docMk/>
          <pc:sldMk cId="834827453" sldId="264"/>
        </pc:sldMkLst>
      </pc:sldChg>
      <pc:sldChg chg="modNotesTx">
        <pc:chgData name="Benoît PARTHOENS" userId="9031a2a7-ac8f-49c7-95a7-c1fef42fac6e" providerId="ADAL" clId="{015EC76A-F45E-4ED9-B4F8-41B93CDC4DEE}" dt="2024-03-18T15:09:25.042" v="14" actId="6549"/>
        <pc:sldMkLst>
          <pc:docMk/>
          <pc:sldMk cId="804565051" sldId="265"/>
        </pc:sldMkLst>
      </pc:sldChg>
      <pc:sldChg chg="modNotesTx">
        <pc:chgData name="Benoît PARTHOENS" userId="9031a2a7-ac8f-49c7-95a7-c1fef42fac6e" providerId="ADAL" clId="{015EC76A-F45E-4ED9-B4F8-41B93CDC4DEE}" dt="2024-03-18T15:09:28.831" v="16" actId="6549"/>
        <pc:sldMkLst>
          <pc:docMk/>
          <pc:sldMk cId="134323062" sldId="266"/>
        </pc:sldMkLst>
      </pc:sldChg>
      <pc:sldChg chg="modNotesTx">
        <pc:chgData name="Benoît PARTHOENS" userId="9031a2a7-ac8f-49c7-95a7-c1fef42fac6e" providerId="ADAL" clId="{015EC76A-F45E-4ED9-B4F8-41B93CDC4DEE}" dt="2024-03-18T15:09:36.900" v="21" actId="6549"/>
        <pc:sldMkLst>
          <pc:docMk/>
          <pc:sldMk cId="3643373649" sldId="267"/>
        </pc:sldMkLst>
      </pc:sldChg>
      <pc:sldChg chg="del">
        <pc:chgData name="Benoît PARTHOENS" userId="9031a2a7-ac8f-49c7-95a7-c1fef42fac6e" providerId="ADAL" clId="{015EC76A-F45E-4ED9-B4F8-41B93CDC4DEE}" dt="2024-03-18T15:09:39.279" v="22" actId="47"/>
        <pc:sldMkLst>
          <pc:docMk/>
          <pc:sldMk cId="2194071082" sldId="268"/>
        </pc:sldMkLst>
      </pc:sldChg>
      <pc:sldChg chg="modNotesTx">
        <pc:chgData name="Benoît PARTHOENS" userId="9031a2a7-ac8f-49c7-95a7-c1fef42fac6e" providerId="ADAL" clId="{015EC76A-F45E-4ED9-B4F8-41B93CDC4DEE}" dt="2024-03-18T15:09:42.340" v="23" actId="6549"/>
        <pc:sldMkLst>
          <pc:docMk/>
          <pc:sldMk cId="2329018077" sldId="269"/>
        </pc:sldMkLst>
      </pc:sldChg>
      <pc:sldChg chg="del">
        <pc:chgData name="Benoît PARTHOENS" userId="9031a2a7-ac8f-49c7-95a7-c1fef42fac6e" providerId="ADAL" clId="{015EC76A-F45E-4ED9-B4F8-41B93CDC4DEE}" dt="2024-03-18T15:09:45.076" v="24" actId="47"/>
        <pc:sldMkLst>
          <pc:docMk/>
          <pc:sldMk cId="2245928465" sldId="270"/>
        </pc:sldMkLst>
      </pc:sldChg>
      <pc:sldChg chg="del">
        <pc:chgData name="Benoît PARTHOENS" userId="9031a2a7-ac8f-49c7-95a7-c1fef42fac6e" providerId="ADAL" clId="{015EC76A-F45E-4ED9-B4F8-41B93CDC4DEE}" dt="2024-03-18T15:09:26.046" v="15" actId="47"/>
        <pc:sldMkLst>
          <pc:docMk/>
          <pc:sldMk cId="112599297" sldId="271"/>
        </pc:sldMkLst>
      </pc:sldChg>
      <pc:sldChg chg="modNotesTx">
        <pc:chgData name="Benoît PARTHOENS" userId="9031a2a7-ac8f-49c7-95a7-c1fef42fac6e" providerId="ADAL" clId="{015EC76A-F45E-4ED9-B4F8-41B93CDC4DEE}" dt="2024-03-18T15:09:53.756" v="30" actId="6549"/>
        <pc:sldMkLst>
          <pc:docMk/>
          <pc:sldMk cId="3513627591" sldId="272"/>
        </pc:sldMkLst>
      </pc:sldChg>
      <pc:sldChg chg="del">
        <pc:chgData name="Benoît PARTHOENS" userId="9031a2a7-ac8f-49c7-95a7-c1fef42fac6e" providerId="ADAL" clId="{015EC76A-F45E-4ED9-B4F8-41B93CDC4DEE}" dt="2024-03-18T15:09:49.746" v="27" actId="47"/>
        <pc:sldMkLst>
          <pc:docMk/>
          <pc:sldMk cId="73609288" sldId="273"/>
        </pc:sldMkLst>
      </pc:sldChg>
      <pc:sldChg chg="del">
        <pc:chgData name="Benoît PARTHOENS" userId="9031a2a7-ac8f-49c7-95a7-c1fef42fac6e" providerId="ADAL" clId="{015EC76A-F45E-4ED9-B4F8-41B93CDC4DEE}" dt="2024-03-18T15:09:50.346" v="28" actId="47"/>
        <pc:sldMkLst>
          <pc:docMk/>
          <pc:sldMk cId="921481537" sldId="274"/>
        </pc:sldMkLst>
      </pc:sldChg>
      <pc:sldChg chg="del">
        <pc:chgData name="Benoît PARTHOENS" userId="9031a2a7-ac8f-49c7-95a7-c1fef42fac6e" providerId="ADAL" clId="{015EC76A-F45E-4ED9-B4F8-41B93CDC4DEE}" dt="2024-03-18T15:09:50.923" v="29" actId="47"/>
        <pc:sldMkLst>
          <pc:docMk/>
          <pc:sldMk cId="3715240248" sldId="275"/>
        </pc:sldMkLst>
      </pc:sldChg>
      <pc:sldChg chg="modNotesTx">
        <pc:chgData name="Benoît PARTHOENS" userId="9031a2a7-ac8f-49c7-95a7-c1fef42fac6e" providerId="ADAL" clId="{015EC76A-F45E-4ED9-B4F8-41B93CDC4DEE}" dt="2024-03-18T15:09:59.436" v="31" actId="6549"/>
        <pc:sldMkLst>
          <pc:docMk/>
          <pc:sldMk cId="2911420229" sldId="276"/>
        </pc:sldMkLst>
      </pc:sldChg>
      <pc:sldChg chg="modNotesTx">
        <pc:chgData name="Benoît PARTHOENS" userId="9031a2a7-ac8f-49c7-95a7-c1fef42fac6e" providerId="ADAL" clId="{015EC76A-F45E-4ED9-B4F8-41B93CDC4DEE}" dt="2024-03-18T15:10:11.323" v="37" actId="6549"/>
        <pc:sldMkLst>
          <pc:docMk/>
          <pc:sldMk cId="2410850007" sldId="277"/>
        </pc:sldMkLst>
      </pc:sldChg>
      <pc:sldChg chg="modNotesTx">
        <pc:chgData name="Benoît PARTHOENS" userId="9031a2a7-ac8f-49c7-95a7-c1fef42fac6e" providerId="ADAL" clId="{015EC76A-F45E-4ED9-B4F8-41B93CDC4DEE}" dt="2024-03-18T15:10:13.823" v="38" actId="6549"/>
        <pc:sldMkLst>
          <pc:docMk/>
          <pc:sldMk cId="248428403" sldId="278"/>
        </pc:sldMkLst>
      </pc:sldChg>
      <pc:sldChg chg="modNotesTx">
        <pc:chgData name="Benoît PARTHOENS" userId="9031a2a7-ac8f-49c7-95a7-c1fef42fac6e" providerId="ADAL" clId="{015EC76A-F45E-4ED9-B4F8-41B93CDC4DEE}" dt="2024-03-18T15:10:16.316" v="39" actId="6549"/>
        <pc:sldMkLst>
          <pc:docMk/>
          <pc:sldMk cId="3553639658" sldId="279"/>
        </pc:sldMkLst>
      </pc:sldChg>
      <pc:sldChg chg="modNotesTx">
        <pc:chgData name="Benoît PARTHOENS" userId="9031a2a7-ac8f-49c7-95a7-c1fef42fac6e" providerId="ADAL" clId="{015EC76A-F45E-4ED9-B4F8-41B93CDC4DEE}" dt="2024-03-18T15:10:20.984" v="40" actId="6549"/>
        <pc:sldMkLst>
          <pc:docMk/>
          <pc:sldMk cId="3519587791" sldId="280"/>
        </pc:sldMkLst>
      </pc:sldChg>
      <pc:sldChg chg="modNotesTx">
        <pc:chgData name="Benoît PARTHOENS" userId="9031a2a7-ac8f-49c7-95a7-c1fef42fac6e" providerId="ADAL" clId="{015EC76A-F45E-4ED9-B4F8-41B93CDC4DEE}" dt="2024-03-18T15:10:29.519" v="43" actId="6549"/>
        <pc:sldMkLst>
          <pc:docMk/>
          <pc:sldMk cId="4243549431" sldId="281"/>
        </pc:sldMkLst>
      </pc:sldChg>
      <pc:sldChg chg="modNotesTx">
        <pc:chgData name="Benoît PARTHOENS" userId="9031a2a7-ac8f-49c7-95a7-c1fef42fac6e" providerId="ADAL" clId="{015EC76A-F45E-4ED9-B4F8-41B93CDC4DEE}" dt="2024-03-18T15:10:34.882" v="45" actId="6549"/>
        <pc:sldMkLst>
          <pc:docMk/>
          <pc:sldMk cId="3884219355" sldId="282"/>
        </pc:sldMkLst>
      </pc:sldChg>
      <pc:sldChg chg="modNotesTx">
        <pc:chgData name="Benoît PARTHOENS" userId="9031a2a7-ac8f-49c7-95a7-c1fef42fac6e" providerId="ADAL" clId="{015EC76A-F45E-4ED9-B4F8-41B93CDC4DEE}" dt="2024-03-18T15:10:37.436" v="46" actId="6549"/>
        <pc:sldMkLst>
          <pc:docMk/>
          <pc:sldMk cId="3938842370" sldId="283"/>
        </pc:sldMkLst>
      </pc:sldChg>
      <pc:sldChg chg="modNotesTx">
        <pc:chgData name="Benoît PARTHOENS" userId="9031a2a7-ac8f-49c7-95a7-c1fef42fac6e" providerId="ADAL" clId="{015EC76A-F45E-4ED9-B4F8-41B93CDC4DEE}" dt="2024-03-18T15:10:40.711" v="47" actId="6549"/>
        <pc:sldMkLst>
          <pc:docMk/>
          <pc:sldMk cId="4146491793" sldId="284"/>
        </pc:sldMkLst>
      </pc:sldChg>
      <pc:sldChg chg="modNotesTx">
        <pc:chgData name="Benoît PARTHOENS" userId="9031a2a7-ac8f-49c7-95a7-c1fef42fac6e" providerId="ADAL" clId="{015EC76A-F45E-4ED9-B4F8-41B93CDC4DEE}" dt="2024-03-18T15:10:43.636" v="48" actId="6549"/>
        <pc:sldMkLst>
          <pc:docMk/>
          <pc:sldMk cId="849186957" sldId="285"/>
        </pc:sldMkLst>
      </pc:sldChg>
      <pc:sldChg chg="modNotesTx">
        <pc:chgData name="Benoît PARTHOENS" userId="9031a2a7-ac8f-49c7-95a7-c1fef42fac6e" providerId="ADAL" clId="{015EC76A-F45E-4ED9-B4F8-41B93CDC4DEE}" dt="2024-03-18T15:10:32.143" v="44" actId="6549"/>
        <pc:sldMkLst>
          <pc:docMk/>
          <pc:sldMk cId="3310372321" sldId="286"/>
        </pc:sldMkLst>
      </pc:sldChg>
      <pc:sldChg chg="modNotesTx">
        <pc:chgData name="Benoît PARTHOENS" userId="9031a2a7-ac8f-49c7-95a7-c1fef42fac6e" providerId="ADAL" clId="{015EC76A-F45E-4ED9-B4F8-41B93CDC4DEE}" dt="2024-03-18T15:10:23.214" v="41" actId="6549"/>
        <pc:sldMkLst>
          <pc:docMk/>
          <pc:sldMk cId="1974789651" sldId="287"/>
        </pc:sldMkLst>
      </pc:sldChg>
      <pc:sldChg chg="modNotesTx">
        <pc:chgData name="Benoît PARTHOENS" userId="9031a2a7-ac8f-49c7-95a7-c1fef42fac6e" providerId="ADAL" clId="{015EC76A-F45E-4ED9-B4F8-41B93CDC4DEE}" dt="2024-03-18T15:10:46.159" v="49" actId="6549"/>
        <pc:sldMkLst>
          <pc:docMk/>
          <pc:sldMk cId="911314047" sldId="288"/>
        </pc:sldMkLst>
      </pc:sldChg>
      <pc:sldChg chg="del">
        <pc:chgData name="Benoît PARTHOENS" userId="9031a2a7-ac8f-49c7-95a7-c1fef42fac6e" providerId="ADAL" clId="{015EC76A-F45E-4ED9-B4F8-41B93CDC4DEE}" dt="2024-03-18T15:10:47.991" v="50" actId="47"/>
        <pc:sldMkLst>
          <pc:docMk/>
          <pc:sldMk cId="3249710461" sldId="289"/>
        </pc:sldMkLst>
      </pc:sldChg>
      <pc:sldChg chg="del">
        <pc:chgData name="Benoît PARTHOENS" userId="9031a2a7-ac8f-49c7-95a7-c1fef42fac6e" providerId="ADAL" clId="{015EC76A-F45E-4ED9-B4F8-41B93CDC4DEE}" dt="2024-03-18T15:08:52.829" v="0" actId="47"/>
        <pc:sldMkLst>
          <pc:docMk/>
          <pc:sldMk cId="3828809711" sldId="290"/>
        </pc:sldMkLst>
      </pc:sldChg>
      <pc:sldChg chg="del">
        <pc:chgData name="Benoît PARTHOENS" userId="9031a2a7-ac8f-49c7-95a7-c1fef42fac6e" providerId="ADAL" clId="{015EC76A-F45E-4ED9-B4F8-41B93CDC4DEE}" dt="2024-03-18T15:08:53.727" v="1" actId="47"/>
        <pc:sldMkLst>
          <pc:docMk/>
          <pc:sldMk cId="2305797236" sldId="291"/>
        </pc:sldMkLst>
      </pc:sldChg>
      <pc:sldChg chg="del">
        <pc:chgData name="Benoît PARTHOENS" userId="9031a2a7-ac8f-49c7-95a7-c1fef42fac6e" providerId="ADAL" clId="{015EC76A-F45E-4ED9-B4F8-41B93CDC4DEE}" dt="2024-03-18T15:08:54.637" v="2" actId="47"/>
        <pc:sldMkLst>
          <pc:docMk/>
          <pc:sldMk cId="3707073054" sldId="292"/>
        </pc:sldMkLst>
      </pc:sldChg>
      <pc:sldChg chg="del">
        <pc:chgData name="Benoît PARTHOENS" userId="9031a2a7-ac8f-49c7-95a7-c1fef42fac6e" providerId="ADAL" clId="{015EC76A-F45E-4ED9-B4F8-41B93CDC4DEE}" dt="2024-03-18T15:09:31.408" v="17" actId="47"/>
        <pc:sldMkLst>
          <pc:docMk/>
          <pc:sldMk cId="2989090765" sldId="293"/>
        </pc:sldMkLst>
      </pc:sldChg>
      <pc:sldChg chg="del">
        <pc:chgData name="Benoît PARTHOENS" userId="9031a2a7-ac8f-49c7-95a7-c1fef42fac6e" providerId="ADAL" clId="{015EC76A-F45E-4ED9-B4F8-41B93CDC4DEE}" dt="2024-03-18T15:09:32.072" v="18" actId="47"/>
        <pc:sldMkLst>
          <pc:docMk/>
          <pc:sldMk cId="2239965061" sldId="294"/>
        </pc:sldMkLst>
      </pc:sldChg>
      <pc:sldChg chg="del">
        <pc:chgData name="Benoît PARTHOENS" userId="9031a2a7-ac8f-49c7-95a7-c1fef42fac6e" providerId="ADAL" clId="{015EC76A-F45E-4ED9-B4F8-41B93CDC4DEE}" dt="2024-03-18T15:09:32.761" v="19" actId="47"/>
        <pc:sldMkLst>
          <pc:docMk/>
          <pc:sldMk cId="3514906377" sldId="295"/>
        </pc:sldMkLst>
      </pc:sldChg>
      <pc:sldChg chg="del">
        <pc:chgData name="Benoît PARTHOENS" userId="9031a2a7-ac8f-49c7-95a7-c1fef42fac6e" providerId="ADAL" clId="{015EC76A-F45E-4ED9-B4F8-41B93CDC4DEE}" dt="2024-03-18T15:09:33.648" v="20" actId="47"/>
        <pc:sldMkLst>
          <pc:docMk/>
          <pc:sldMk cId="1806558343" sldId="296"/>
        </pc:sldMkLst>
      </pc:sldChg>
      <pc:sldChg chg="del">
        <pc:chgData name="Benoît PARTHOENS" userId="9031a2a7-ac8f-49c7-95a7-c1fef42fac6e" providerId="ADAL" clId="{015EC76A-F45E-4ED9-B4F8-41B93CDC4DEE}" dt="2024-03-18T15:09:49.154" v="26" actId="47"/>
        <pc:sldMkLst>
          <pc:docMk/>
          <pc:sldMk cId="1022583350" sldId="297"/>
        </pc:sldMkLst>
      </pc:sldChg>
      <pc:sldChg chg="del">
        <pc:chgData name="Benoît PARTHOENS" userId="9031a2a7-ac8f-49c7-95a7-c1fef42fac6e" providerId="ADAL" clId="{015EC76A-F45E-4ED9-B4F8-41B93CDC4DEE}" dt="2024-03-18T15:09:11.321" v="9" actId="47"/>
        <pc:sldMkLst>
          <pc:docMk/>
          <pc:sldMk cId="2160841278" sldId="298"/>
        </pc:sldMkLst>
      </pc:sldChg>
      <pc:sldChg chg="del">
        <pc:chgData name="Benoît PARTHOENS" userId="9031a2a7-ac8f-49c7-95a7-c1fef42fac6e" providerId="ADAL" clId="{015EC76A-F45E-4ED9-B4F8-41B93CDC4DEE}" dt="2024-03-18T15:09:13.161" v="10" actId="47"/>
        <pc:sldMkLst>
          <pc:docMk/>
          <pc:sldMk cId="2815059750" sldId="299"/>
        </pc:sldMkLst>
      </pc:sldChg>
      <pc:sldChg chg="del">
        <pc:chgData name="Benoît PARTHOENS" userId="9031a2a7-ac8f-49c7-95a7-c1fef42fac6e" providerId="ADAL" clId="{015EC76A-F45E-4ED9-B4F8-41B93CDC4DEE}" dt="2024-03-18T15:09:14.357" v="11" actId="47"/>
        <pc:sldMkLst>
          <pc:docMk/>
          <pc:sldMk cId="3011983684" sldId="300"/>
        </pc:sldMkLst>
      </pc:sldChg>
      <pc:sldChg chg="modNotesTx">
        <pc:chgData name="Benoît PARTHOENS" userId="9031a2a7-ac8f-49c7-95a7-c1fef42fac6e" providerId="ADAL" clId="{015EC76A-F45E-4ED9-B4F8-41B93CDC4DEE}" dt="2024-03-18T15:10:01.895" v="32" actId="6549"/>
        <pc:sldMkLst>
          <pc:docMk/>
          <pc:sldMk cId="3854077185" sldId="301"/>
        </pc:sldMkLst>
      </pc:sldChg>
      <pc:sldChg chg="del">
        <pc:chgData name="Benoît PARTHOENS" userId="9031a2a7-ac8f-49c7-95a7-c1fef42fac6e" providerId="ADAL" clId="{015EC76A-F45E-4ED9-B4F8-41B93CDC4DEE}" dt="2024-03-18T15:10:03.273" v="33" actId="47"/>
        <pc:sldMkLst>
          <pc:docMk/>
          <pc:sldMk cId="1259597868" sldId="302"/>
        </pc:sldMkLst>
      </pc:sldChg>
      <pc:sldChg chg="del">
        <pc:chgData name="Benoît PARTHOENS" userId="9031a2a7-ac8f-49c7-95a7-c1fef42fac6e" providerId="ADAL" clId="{015EC76A-F45E-4ED9-B4F8-41B93CDC4DEE}" dt="2024-03-18T15:10:03.908" v="34" actId="47"/>
        <pc:sldMkLst>
          <pc:docMk/>
          <pc:sldMk cId="1623192799" sldId="303"/>
        </pc:sldMkLst>
      </pc:sldChg>
      <pc:sldChg chg="del">
        <pc:chgData name="Benoît PARTHOENS" userId="9031a2a7-ac8f-49c7-95a7-c1fef42fac6e" providerId="ADAL" clId="{015EC76A-F45E-4ED9-B4F8-41B93CDC4DEE}" dt="2024-03-18T15:10:04.777" v="35" actId="47"/>
        <pc:sldMkLst>
          <pc:docMk/>
          <pc:sldMk cId="2988380840" sldId="304"/>
        </pc:sldMkLst>
      </pc:sldChg>
      <pc:sldChg chg="modNotesTx">
        <pc:chgData name="Benoît PARTHOENS" userId="9031a2a7-ac8f-49c7-95a7-c1fef42fac6e" providerId="ADAL" clId="{015EC76A-F45E-4ED9-B4F8-41B93CDC4DEE}" dt="2024-03-18T15:10:07.083" v="36" actId="6549"/>
        <pc:sldMkLst>
          <pc:docMk/>
          <pc:sldMk cId="2512641237" sldId="305"/>
        </pc:sldMkLst>
      </pc:sldChg>
      <pc:sldChg chg="modNotesTx">
        <pc:chgData name="Benoît PARTHOENS" userId="9031a2a7-ac8f-49c7-95a7-c1fef42fac6e" providerId="ADAL" clId="{015EC76A-F45E-4ED9-B4F8-41B93CDC4DEE}" dt="2024-03-18T15:10:26.888" v="42" actId="6549"/>
        <pc:sldMkLst>
          <pc:docMk/>
          <pc:sldMk cId="4255863564" sldId="306"/>
        </pc:sldMkLst>
      </pc:sldChg>
      <pc:sldChg chg="modNotesTx">
        <pc:chgData name="Benoît PARTHOENS" userId="9031a2a7-ac8f-49c7-95a7-c1fef42fac6e" providerId="ADAL" clId="{015EC76A-F45E-4ED9-B4F8-41B93CDC4DEE}" dt="2024-03-18T15:09:10.267" v="8" actId="6549"/>
        <pc:sldMkLst>
          <pc:docMk/>
          <pc:sldMk cId="3740224925" sldId="307"/>
        </pc:sldMkLst>
      </pc:sldChg>
      <pc:sldChg chg="modNotesTx">
        <pc:chgData name="Benoît PARTHOENS" userId="9031a2a7-ac8f-49c7-95a7-c1fef42fac6e" providerId="ADAL" clId="{015EC76A-F45E-4ED9-B4F8-41B93CDC4DEE}" dt="2024-03-18T15:09:17.347" v="12" actId="6549"/>
        <pc:sldMkLst>
          <pc:docMk/>
          <pc:sldMk cId="138537024" sldId="308"/>
        </pc:sldMkLst>
      </pc:sldChg>
      <pc:sldChg chg="del">
        <pc:chgData name="Benoît PARTHOENS" userId="9031a2a7-ac8f-49c7-95a7-c1fef42fac6e" providerId="ADAL" clId="{015EC76A-F45E-4ED9-B4F8-41B93CDC4DEE}" dt="2024-03-18T15:10:48.739" v="51" actId="47"/>
        <pc:sldMkLst>
          <pc:docMk/>
          <pc:sldMk cId="1543892177" sldId="309"/>
        </pc:sldMkLst>
      </pc:sldChg>
    </pc:docChg>
  </pc:docChgLst>
  <pc:docChgLst>
    <pc:chgData name="Benoît PARTHOENS" userId="9031a2a7-ac8f-49c7-95a7-c1fef42fac6e" providerId="ADAL" clId="{F836BCA3-F608-419F-897A-86EF626F2672}"/>
    <pc:docChg chg="undo custSel modSld">
      <pc:chgData name="Benoît PARTHOENS" userId="9031a2a7-ac8f-49c7-95a7-c1fef42fac6e" providerId="ADAL" clId="{F836BCA3-F608-419F-897A-86EF626F2672}" dt="2022-03-16T11:06:37.441" v="273" actId="20577"/>
      <pc:docMkLst>
        <pc:docMk/>
      </pc:docMkLst>
      <pc:sldChg chg="addSp delSp modSp mod modMedia setBg addAnim delAnim modAnim">
        <pc:chgData name="Benoît PARTHOENS" userId="9031a2a7-ac8f-49c7-95a7-c1fef42fac6e" providerId="ADAL" clId="{F836BCA3-F608-419F-897A-86EF626F2672}" dt="2022-03-03T13:19:39.925" v="27" actId="207"/>
        <pc:sldMkLst>
          <pc:docMk/>
          <pc:sldMk cId="1256539469" sldId="256"/>
        </pc:sldMkLst>
        <pc:spChg chg="mod">
          <ac:chgData name="Benoît PARTHOENS" userId="9031a2a7-ac8f-49c7-95a7-c1fef42fac6e" providerId="ADAL" clId="{F836BCA3-F608-419F-897A-86EF626F2672}" dt="2022-03-03T13:19:39.925" v="27" actId="207"/>
          <ac:spMkLst>
            <pc:docMk/>
            <pc:sldMk cId="1256539469" sldId="256"/>
            <ac:spMk id="2" creationId="{6E506C41-5587-4C3F-AA54-BF258AC06033}"/>
          </ac:spMkLst>
        </pc:spChg>
        <pc:spChg chg="mod">
          <ac:chgData name="Benoît PARTHOENS" userId="9031a2a7-ac8f-49c7-95a7-c1fef42fac6e" providerId="ADAL" clId="{F836BCA3-F608-419F-897A-86EF626F2672}" dt="2022-03-03T13:19:20.702" v="21" actId="26606"/>
          <ac:spMkLst>
            <pc:docMk/>
            <pc:sldMk cId="1256539469" sldId="256"/>
            <ac:spMk id="3" creationId="{A88EB977-102C-464F-9FC8-C5E026601F43}"/>
          </ac:spMkLst>
        </pc:spChg>
        <pc:spChg chg="add del">
          <ac:chgData name="Benoît PARTHOENS" userId="9031a2a7-ac8f-49c7-95a7-c1fef42fac6e" providerId="ADAL" clId="{F836BCA3-F608-419F-897A-86EF626F2672}" dt="2022-03-03T13:18:52.516" v="7" actId="26606"/>
          <ac:spMkLst>
            <pc:docMk/>
            <pc:sldMk cId="1256539469" sldId="256"/>
            <ac:spMk id="6" creationId="{C1DD1A8A-57D5-4A81-AD04-532B043C5611}"/>
          </ac:spMkLst>
        </pc:spChg>
        <pc:spChg chg="add del">
          <ac:chgData name="Benoît PARTHOENS" userId="9031a2a7-ac8f-49c7-95a7-c1fef42fac6e" providerId="ADAL" clId="{F836BCA3-F608-419F-897A-86EF626F2672}" dt="2022-03-03T13:18:52.516" v="7" actId="26606"/>
          <ac:spMkLst>
            <pc:docMk/>
            <pc:sldMk cId="1256539469" sldId="256"/>
            <ac:spMk id="8" creationId="{007891EC-4501-44ED-A8C8-B11B6DB767AB}"/>
          </ac:spMkLst>
        </pc:spChg>
        <pc:spChg chg="add del">
          <ac:chgData name="Benoît PARTHOENS" userId="9031a2a7-ac8f-49c7-95a7-c1fef42fac6e" providerId="ADAL" clId="{F836BCA3-F608-419F-897A-86EF626F2672}" dt="2022-03-03T13:18:17.443" v="4" actId="26606"/>
          <ac:spMkLst>
            <pc:docMk/>
            <pc:sldMk cId="1256539469" sldId="256"/>
            <ac:spMk id="9" creationId="{C1DD1A8A-57D5-4A81-AD04-532B043C5611}"/>
          </ac:spMkLst>
        </pc:spChg>
        <pc:spChg chg="add">
          <ac:chgData name="Benoît PARTHOENS" userId="9031a2a7-ac8f-49c7-95a7-c1fef42fac6e" providerId="ADAL" clId="{F836BCA3-F608-419F-897A-86EF626F2672}" dt="2022-03-03T13:19:20.702" v="21" actId="26606"/>
          <ac:spMkLst>
            <pc:docMk/>
            <pc:sldMk cId="1256539469" sldId="256"/>
            <ac:spMk id="10" creationId="{C1DD1A8A-57D5-4A81-AD04-532B043C5611}"/>
          </ac:spMkLst>
        </pc:spChg>
        <pc:spChg chg="add del">
          <ac:chgData name="Benoît PARTHOENS" userId="9031a2a7-ac8f-49c7-95a7-c1fef42fac6e" providerId="ADAL" clId="{F836BCA3-F608-419F-897A-86EF626F2672}" dt="2022-03-03T13:18:17.443" v="4" actId="26606"/>
          <ac:spMkLst>
            <pc:docMk/>
            <pc:sldMk cId="1256539469" sldId="256"/>
            <ac:spMk id="11" creationId="{007891EC-4501-44ED-A8C8-B11B6DB767AB}"/>
          </ac:spMkLst>
        </pc:spChg>
        <pc:spChg chg="add">
          <ac:chgData name="Benoît PARTHOENS" userId="9031a2a7-ac8f-49c7-95a7-c1fef42fac6e" providerId="ADAL" clId="{F836BCA3-F608-419F-897A-86EF626F2672}" dt="2022-03-03T13:19:20.702" v="21" actId="26606"/>
          <ac:spMkLst>
            <pc:docMk/>
            <pc:sldMk cId="1256539469" sldId="256"/>
            <ac:spMk id="13" creationId="{007891EC-4501-44ED-A8C8-B11B6DB767AB}"/>
          </ac:spMkLst>
        </pc:spChg>
        <pc:picChg chg="add del mod">
          <ac:chgData name="Benoît PARTHOENS" userId="9031a2a7-ac8f-49c7-95a7-c1fef42fac6e" providerId="ADAL" clId="{F836BCA3-F608-419F-897A-86EF626F2672}" dt="2022-03-03T13:18:17.443" v="4" actId="26606"/>
          <ac:picMkLst>
            <pc:docMk/>
            <pc:sldMk cId="1256539469" sldId="256"/>
            <ac:picMk id="5" creationId="{DED784F1-67DD-43B1-AA3D-4794A04A31F4}"/>
          </ac:picMkLst>
        </pc:picChg>
        <pc:picChg chg="add del">
          <ac:chgData name="Benoît PARTHOENS" userId="9031a2a7-ac8f-49c7-95a7-c1fef42fac6e" providerId="ADAL" clId="{F836BCA3-F608-419F-897A-86EF626F2672}" dt="2022-03-03T13:18:52.516" v="7" actId="26606"/>
          <ac:picMkLst>
            <pc:docMk/>
            <pc:sldMk cId="1256539469" sldId="256"/>
            <ac:picMk id="7" creationId="{55CB164A-D069-46BC-B004-7D41FAE1C8D4}"/>
          </ac:picMkLst>
        </pc:picChg>
        <pc:picChg chg="add mod">
          <ac:chgData name="Benoît PARTHOENS" userId="9031a2a7-ac8f-49c7-95a7-c1fef42fac6e" providerId="ADAL" clId="{F836BCA3-F608-419F-897A-86EF626F2672}" dt="2022-03-03T13:19:30.483" v="25" actId="27614"/>
          <ac:picMkLst>
            <pc:docMk/>
            <pc:sldMk cId="1256539469" sldId="256"/>
            <ac:picMk id="12" creationId="{4736E225-6884-4C43-B532-DD1F25DA37E6}"/>
          </ac:picMkLst>
        </pc:picChg>
      </pc:sldChg>
      <pc:sldChg chg="addSp delSp modSp mod setBg delAnim modAnim">
        <pc:chgData name="Benoît PARTHOENS" userId="9031a2a7-ac8f-49c7-95a7-c1fef42fac6e" providerId="ADAL" clId="{F836BCA3-F608-419F-897A-86EF626F2672}" dt="2022-03-03T13:20:48.081" v="31" actId="14100"/>
        <pc:sldMkLst>
          <pc:docMk/>
          <pc:sldMk cId="2623693508" sldId="257"/>
        </pc:sldMkLst>
        <pc:spChg chg="mod">
          <ac:chgData name="Benoît PARTHOENS" userId="9031a2a7-ac8f-49c7-95a7-c1fef42fac6e" providerId="ADAL" clId="{F836BCA3-F608-419F-897A-86EF626F2672}" dt="2022-03-03T13:20:32.808" v="29" actId="26606"/>
          <ac:spMkLst>
            <pc:docMk/>
            <pc:sldMk cId="2623693508" sldId="257"/>
            <ac:spMk id="2" creationId="{6490DBDF-3188-46E4-AEB8-15770309918D}"/>
          </ac:spMkLst>
        </pc:spChg>
        <pc:spChg chg="mod">
          <ac:chgData name="Benoît PARTHOENS" userId="9031a2a7-ac8f-49c7-95a7-c1fef42fac6e" providerId="ADAL" clId="{F836BCA3-F608-419F-897A-86EF626F2672}" dt="2022-03-03T13:20:48.081" v="31" actId="14100"/>
          <ac:spMkLst>
            <pc:docMk/>
            <pc:sldMk cId="2623693508" sldId="257"/>
            <ac:spMk id="3" creationId="{610CCF7D-EF46-42B8-88E1-DD7B3D3242A9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4" creationId="{6082F9DF-8D6C-4F1F-B59A-0A2E47AC51BA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5" creationId="{10921F21-8AA5-4B8A-B9EF-70E8BDF790D4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6" creationId="{9F5D9084-84FF-42C5-8433-133D0DCD7DC5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7" creationId="{D3468B61-A780-466C-B2E7-2245D97084F9}"/>
          </ac:spMkLst>
        </pc:spChg>
        <pc:spChg chg="add">
          <ac:chgData name="Benoît PARTHOENS" userId="9031a2a7-ac8f-49c7-95a7-c1fef42fac6e" providerId="ADAL" clId="{F836BCA3-F608-419F-897A-86EF626F2672}" dt="2022-03-03T13:20:32.808" v="29" actId="26606"/>
          <ac:spMkLst>
            <pc:docMk/>
            <pc:sldMk cId="2623693508" sldId="257"/>
            <ac:spMk id="8" creationId="{C05CBC3C-2E5A-4839-8B9B-2E5A6ADF0F58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10" creationId="{83B1648B-3421-47B7-BF3C-856CF58940F0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11" creationId="{B942C230-2A17-401B-877E-04C72509399B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12" creationId="{9EF8EF2A-9E85-439B-AD59-01A61417ED4E}"/>
          </ac:spMkLst>
        </pc:spChg>
        <pc:spChg chg="del">
          <ac:chgData name="Benoît PARTHOENS" userId="9031a2a7-ac8f-49c7-95a7-c1fef42fac6e" providerId="ADAL" clId="{F836BCA3-F608-419F-897A-86EF626F2672}" dt="2022-03-03T13:20:23.353" v="28" actId="21"/>
          <ac:spMkLst>
            <pc:docMk/>
            <pc:sldMk cId="2623693508" sldId="257"/>
            <ac:spMk id="13" creationId="{74086F7B-E826-4393-AA9A-755C6DD20B19}"/>
          </ac:spMkLst>
        </pc:spChg>
        <pc:spChg chg="add">
          <ac:chgData name="Benoît PARTHOENS" userId="9031a2a7-ac8f-49c7-95a7-c1fef42fac6e" providerId="ADAL" clId="{F836BCA3-F608-419F-897A-86EF626F2672}" dt="2022-03-03T13:20:32.808" v="29" actId="26606"/>
          <ac:spMkLst>
            <pc:docMk/>
            <pc:sldMk cId="2623693508" sldId="257"/>
            <ac:spMk id="14" creationId="{827FF362-FC97-4BF5-949B-D4ADFA26E457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15" creationId="{DB5F5529-FA15-48B8-9E74-AF3FFBB42EEB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16" creationId="{066A0019-C30C-41A3-81C4-DB54F369EE96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17" creationId="{02E9DABA-EADB-44C6-A113-08E987FFBAE1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18" creationId="{7DBBC0DB-14F5-40DC-9014-1FFF4DB426D5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20" creationId="{3437C91C-290C-4F7D-A955-4DD5EA41FD49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21" creationId="{BFEE5119-5AF0-4FDA-AF0A-6A5D7E2ADB6B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22" creationId="{BE059E7D-418E-48AC-B21C-86D4B2D5C738}"/>
          </ac:spMkLst>
        </pc:spChg>
        <pc:spChg chg="add mod">
          <ac:chgData name="Benoît PARTHOENS" userId="9031a2a7-ac8f-49c7-95a7-c1fef42fac6e" providerId="ADAL" clId="{F836BCA3-F608-419F-897A-86EF626F2672}" dt="2022-03-03T13:20:35.337" v="30"/>
          <ac:spMkLst>
            <pc:docMk/>
            <pc:sldMk cId="2623693508" sldId="257"/>
            <ac:spMk id="23" creationId="{66231422-B080-4CAD-A143-F9DDBAB5F2A1}"/>
          </ac:spMkLst>
        </pc:spChg>
        <pc:picChg chg="del">
          <ac:chgData name="Benoît PARTHOENS" userId="9031a2a7-ac8f-49c7-95a7-c1fef42fac6e" providerId="ADAL" clId="{F836BCA3-F608-419F-897A-86EF626F2672}" dt="2022-03-03T13:20:23.353" v="28" actId="21"/>
          <ac:picMkLst>
            <pc:docMk/>
            <pc:sldMk cId="2623693508" sldId="257"/>
            <ac:picMk id="9" creationId="{ACA1CB37-582F-49FE-A1B9-47511A6BBC26}"/>
          </ac:picMkLst>
        </pc:picChg>
        <pc:picChg chg="add mod">
          <ac:chgData name="Benoît PARTHOENS" userId="9031a2a7-ac8f-49c7-95a7-c1fef42fac6e" providerId="ADAL" clId="{F836BCA3-F608-419F-897A-86EF626F2672}" dt="2022-03-03T13:20:35.337" v="30"/>
          <ac:picMkLst>
            <pc:docMk/>
            <pc:sldMk cId="2623693508" sldId="257"/>
            <ac:picMk id="19" creationId="{EA8ED6D5-C788-461E-B890-CDC05427F34C}"/>
          </ac:picMkLst>
        </pc:picChg>
      </pc:sldChg>
      <pc:sldChg chg="addSp modSp mod setBg modNotesTx">
        <pc:chgData name="Benoît PARTHOENS" userId="9031a2a7-ac8f-49c7-95a7-c1fef42fac6e" providerId="ADAL" clId="{F836BCA3-F608-419F-897A-86EF626F2672}" dt="2022-03-16T10:32:58.379" v="232" actId="20577"/>
        <pc:sldMkLst>
          <pc:docMk/>
          <pc:sldMk cId="1116085157" sldId="258"/>
        </pc:sldMkLst>
        <pc:spChg chg="mod">
          <ac:chgData name="Benoît PARTHOENS" userId="9031a2a7-ac8f-49c7-95a7-c1fef42fac6e" providerId="ADAL" clId="{F836BCA3-F608-419F-897A-86EF626F2672}" dt="2022-03-03T13:21:09.595" v="32" actId="26606"/>
          <ac:spMkLst>
            <pc:docMk/>
            <pc:sldMk cId="1116085157" sldId="258"/>
            <ac:spMk id="2" creationId="{B48CEDD2-5481-4BDD-9030-2BCD9238F4B4}"/>
          </ac:spMkLst>
        </pc:spChg>
        <pc:spChg chg="mod">
          <ac:chgData name="Benoît PARTHOENS" userId="9031a2a7-ac8f-49c7-95a7-c1fef42fac6e" providerId="ADAL" clId="{F836BCA3-F608-419F-897A-86EF626F2672}" dt="2022-03-03T13:21:09.595" v="32" actId="26606"/>
          <ac:spMkLst>
            <pc:docMk/>
            <pc:sldMk cId="1116085157" sldId="258"/>
            <ac:spMk id="3" creationId="{1E4988DF-4F70-48AB-B8B0-C0E376A775C3}"/>
          </ac:spMkLst>
        </pc:spChg>
        <pc:spChg chg="add">
          <ac:chgData name="Benoît PARTHOENS" userId="9031a2a7-ac8f-49c7-95a7-c1fef42fac6e" providerId="ADAL" clId="{F836BCA3-F608-419F-897A-86EF626F2672}" dt="2022-03-03T13:21:09.595" v="32" actId="26606"/>
          <ac:spMkLst>
            <pc:docMk/>
            <pc:sldMk cId="1116085157" sldId="258"/>
            <ac:spMk id="8" creationId="{C05CBC3C-2E5A-4839-8B9B-2E5A6ADF0F58}"/>
          </ac:spMkLst>
        </pc:spChg>
        <pc:spChg chg="add">
          <ac:chgData name="Benoît PARTHOENS" userId="9031a2a7-ac8f-49c7-95a7-c1fef42fac6e" providerId="ADAL" clId="{F836BCA3-F608-419F-897A-86EF626F2672}" dt="2022-03-03T13:21:09.595" v="32" actId="26606"/>
          <ac:spMkLst>
            <pc:docMk/>
            <pc:sldMk cId="1116085157" sldId="258"/>
            <ac:spMk id="10" creationId="{827FF362-FC97-4BF5-949B-D4ADFA26E457}"/>
          </ac:spMkLst>
        </pc:spChg>
      </pc:sldChg>
      <pc:sldChg chg="addSp modSp mod setBg">
        <pc:chgData name="Benoît PARTHOENS" userId="9031a2a7-ac8f-49c7-95a7-c1fef42fac6e" providerId="ADAL" clId="{F836BCA3-F608-419F-897A-86EF626F2672}" dt="2022-03-03T13:22:30.367" v="43" actId="14100"/>
        <pc:sldMkLst>
          <pc:docMk/>
          <pc:sldMk cId="3534566302" sldId="260"/>
        </pc:sldMkLst>
        <pc:spChg chg="mod">
          <ac:chgData name="Benoît PARTHOENS" userId="9031a2a7-ac8f-49c7-95a7-c1fef42fac6e" providerId="ADAL" clId="{F836BCA3-F608-419F-897A-86EF626F2672}" dt="2022-03-03T13:21:39.240" v="33" actId="26606"/>
          <ac:spMkLst>
            <pc:docMk/>
            <pc:sldMk cId="3534566302" sldId="260"/>
            <ac:spMk id="2" creationId="{2C678111-6DC7-42D6-9648-CD3C27DEABFC}"/>
          </ac:spMkLst>
        </pc:spChg>
        <pc:spChg chg="mod">
          <ac:chgData name="Benoît PARTHOENS" userId="9031a2a7-ac8f-49c7-95a7-c1fef42fac6e" providerId="ADAL" clId="{F836BCA3-F608-419F-897A-86EF626F2672}" dt="2022-03-03T13:22:30.367" v="43" actId="14100"/>
          <ac:spMkLst>
            <pc:docMk/>
            <pc:sldMk cId="3534566302" sldId="260"/>
            <ac:spMk id="6" creationId="{7A138A10-192E-420C-A2BE-B06BB8303FF7}"/>
          </ac:spMkLst>
        </pc:spChg>
        <pc:spChg chg="add">
          <ac:chgData name="Benoît PARTHOENS" userId="9031a2a7-ac8f-49c7-95a7-c1fef42fac6e" providerId="ADAL" clId="{F836BCA3-F608-419F-897A-86EF626F2672}" dt="2022-03-03T13:21:39.240" v="33" actId="26606"/>
          <ac:spMkLst>
            <pc:docMk/>
            <pc:sldMk cId="3534566302" sldId="260"/>
            <ac:spMk id="11" creationId="{665DBBEF-238B-476B-96AB-8AAC3224ECEA}"/>
          </ac:spMkLst>
        </pc:spChg>
        <pc:spChg chg="add">
          <ac:chgData name="Benoît PARTHOENS" userId="9031a2a7-ac8f-49c7-95a7-c1fef42fac6e" providerId="ADAL" clId="{F836BCA3-F608-419F-897A-86EF626F2672}" dt="2022-03-03T13:21:39.240" v="33" actId="26606"/>
          <ac:spMkLst>
            <pc:docMk/>
            <pc:sldMk cId="3534566302" sldId="260"/>
            <ac:spMk id="13" creationId="{3FCFB1DE-0B7E-48CC-BA90-B2AB0889F9D6}"/>
          </ac:spMkLst>
        </pc:spChg>
        <pc:picChg chg="mod ord">
          <ac:chgData name="Benoît PARTHOENS" userId="9031a2a7-ac8f-49c7-95a7-c1fef42fac6e" providerId="ADAL" clId="{F836BCA3-F608-419F-897A-86EF626F2672}" dt="2022-03-03T13:21:39.240" v="33" actId="26606"/>
          <ac:picMkLst>
            <pc:docMk/>
            <pc:sldMk cId="3534566302" sldId="260"/>
            <ac:picMk id="5" creationId="{F9481211-1120-4A76-98EC-7FCCFB4C1196}"/>
          </ac:picMkLst>
        </pc:picChg>
      </pc:sldChg>
      <pc:sldChg chg="addSp delSp modSp mod setBg">
        <pc:chgData name="Benoît PARTHOENS" userId="9031a2a7-ac8f-49c7-95a7-c1fef42fac6e" providerId="ADAL" clId="{F836BCA3-F608-419F-897A-86EF626F2672}" dt="2022-03-03T13:43:52.902" v="45" actId="26606"/>
        <pc:sldMkLst>
          <pc:docMk/>
          <pc:sldMk cId="944161977" sldId="263"/>
        </pc:sldMkLst>
        <pc:spChg chg="mod">
          <ac:chgData name="Benoît PARTHOENS" userId="9031a2a7-ac8f-49c7-95a7-c1fef42fac6e" providerId="ADAL" clId="{F836BCA3-F608-419F-897A-86EF626F2672}" dt="2022-03-03T13:43:52.902" v="45" actId="26606"/>
          <ac:spMkLst>
            <pc:docMk/>
            <pc:sldMk cId="944161977" sldId="263"/>
            <ac:spMk id="2" creationId="{08BDC9C9-A0FC-499B-A53E-FD057B216DD6}"/>
          </ac:spMkLst>
        </pc:spChg>
        <pc:spChg chg="del">
          <ac:chgData name="Benoît PARTHOENS" userId="9031a2a7-ac8f-49c7-95a7-c1fef42fac6e" providerId="ADAL" clId="{F836BCA3-F608-419F-897A-86EF626F2672}" dt="2022-03-03T13:43:52.902" v="45" actId="26606"/>
          <ac:spMkLst>
            <pc:docMk/>
            <pc:sldMk cId="944161977" sldId="263"/>
            <ac:spMk id="3" creationId="{210C8749-435A-4E47-A9B2-870305284D15}"/>
          </ac:spMkLst>
        </pc:spChg>
        <pc:spChg chg="add">
          <ac:chgData name="Benoît PARTHOENS" userId="9031a2a7-ac8f-49c7-95a7-c1fef42fac6e" providerId="ADAL" clId="{F836BCA3-F608-419F-897A-86EF626F2672}" dt="2022-03-03T13:43:52.902" v="45" actId="26606"/>
          <ac:spMkLst>
            <pc:docMk/>
            <pc:sldMk cId="944161977" sldId="263"/>
            <ac:spMk id="9" creationId="{C05CBC3C-2E5A-4839-8B9B-2E5A6ADF0F58}"/>
          </ac:spMkLst>
        </pc:spChg>
        <pc:spChg chg="add">
          <ac:chgData name="Benoît PARTHOENS" userId="9031a2a7-ac8f-49c7-95a7-c1fef42fac6e" providerId="ADAL" clId="{F836BCA3-F608-419F-897A-86EF626F2672}" dt="2022-03-03T13:43:52.902" v="45" actId="26606"/>
          <ac:spMkLst>
            <pc:docMk/>
            <pc:sldMk cId="944161977" sldId="263"/>
            <ac:spMk id="11" creationId="{DB5B423A-57CC-4C58-AA26-8E2E862B03A0}"/>
          </ac:spMkLst>
        </pc:spChg>
        <pc:graphicFrameChg chg="add">
          <ac:chgData name="Benoît PARTHOENS" userId="9031a2a7-ac8f-49c7-95a7-c1fef42fac6e" providerId="ADAL" clId="{F836BCA3-F608-419F-897A-86EF626F2672}" dt="2022-03-03T13:43:52.902" v="45" actId="26606"/>
          <ac:graphicFrameMkLst>
            <pc:docMk/>
            <pc:sldMk cId="944161977" sldId="263"/>
            <ac:graphicFrameMk id="5" creationId="{77078EB9-2720-40E9-BA15-2B8AE62A41F1}"/>
          </ac:graphicFrameMkLst>
        </pc:graphicFrameChg>
      </pc:sldChg>
      <pc:sldChg chg="addSp delSp modSp mod setBg">
        <pc:chgData name="Benoît PARTHOENS" userId="9031a2a7-ac8f-49c7-95a7-c1fef42fac6e" providerId="ADAL" clId="{F836BCA3-F608-419F-897A-86EF626F2672}" dt="2022-03-03T13:58:49.526" v="123" actId="1076"/>
        <pc:sldMkLst>
          <pc:docMk/>
          <pc:sldMk cId="834827453" sldId="264"/>
        </pc:sldMkLst>
        <pc:spChg chg="mod">
          <ac:chgData name="Benoît PARTHOENS" userId="9031a2a7-ac8f-49c7-95a7-c1fef42fac6e" providerId="ADAL" clId="{F836BCA3-F608-419F-897A-86EF626F2672}" dt="2022-03-03T13:58:04.983" v="118" actId="26606"/>
          <ac:spMkLst>
            <pc:docMk/>
            <pc:sldMk cId="834827453" sldId="264"/>
            <ac:spMk id="2" creationId="{2F8C2A96-5509-43E3-B2BA-D69A9E00DC44}"/>
          </ac:spMkLst>
        </pc:spChg>
        <pc:spChg chg="mod">
          <ac:chgData name="Benoît PARTHOENS" userId="9031a2a7-ac8f-49c7-95a7-c1fef42fac6e" providerId="ADAL" clId="{F836BCA3-F608-419F-897A-86EF626F2672}" dt="2022-03-03T13:58:49.526" v="123" actId="1076"/>
          <ac:spMkLst>
            <pc:docMk/>
            <pc:sldMk cId="834827453" sldId="264"/>
            <ac:spMk id="3" creationId="{D1B0BC8D-033A-4083-9341-FA7FF8F0B1BB}"/>
          </ac:spMkLst>
        </pc:spChg>
        <pc:spChg chg="add">
          <ac:chgData name="Benoît PARTHOENS" userId="9031a2a7-ac8f-49c7-95a7-c1fef42fac6e" providerId="ADAL" clId="{F836BCA3-F608-419F-897A-86EF626F2672}" dt="2022-03-03T13:58:04.983" v="118" actId="26606"/>
          <ac:spMkLst>
            <pc:docMk/>
            <pc:sldMk cId="834827453" sldId="264"/>
            <ac:spMk id="5" creationId="{C05CBC3C-2E5A-4839-8B9B-2E5A6ADF0F58}"/>
          </ac:spMkLst>
        </pc:spChg>
        <pc:spChg chg="add">
          <ac:chgData name="Benoît PARTHOENS" userId="9031a2a7-ac8f-49c7-95a7-c1fef42fac6e" providerId="ADAL" clId="{F836BCA3-F608-419F-897A-86EF626F2672}" dt="2022-03-03T13:58:04.983" v="118" actId="26606"/>
          <ac:spMkLst>
            <pc:docMk/>
            <pc:sldMk cId="834827453" sldId="264"/>
            <ac:spMk id="6" creationId="{827FF362-FC97-4BF5-949B-D4ADFA26E457}"/>
          </ac:spMkLst>
        </pc:spChg>
        <pc:spChg chg="add del">
          <ac:chgData name="Benoît PARTHOENS" userId="9031a2a7-ac8f-49c7-95a7-c1fef42fac6e" providerId="ADAL" clId="{F836BCA3-F608-419F-897A-86EF626F2672}" dt="2022-03-03T13:57:16.878" v="117" actId="26606"/>
          <ac:spMkLst>
            <pc:docMk/>
            <pc:sldMk cId="834827453" sldId="264"/>
            <ac:spMk id="8" creationId="{100EDD19-6802-4EC3-95CE-CFFAB042CFD6}"/>
          </ac:spMkLst>
        </pc:spChg>
        <pc:spChg chg="add del">
          <ac:chgData name="Benoît PARTHOENS" userId="9031a2a7-ac8f-49c7-95a7-c1fef42fac6e" providerId="ADAL" clId="{F836BCA3-F608-419F-897A-86EF626F2672}" dt="2022-03-03T13:57:16.878" v="117" actId="26606"/>
          <ac:spMkLst>
            <pc:docMk/>
            <pc:sldMk cId="834827453" sldId="264"/>
            <ac:spMk id="10" creationId="{DB17E863-922E-4C26-BD64-E8FD41D28661}"/>
          </ac:spMkLst>
        </pc:spChg>
      </pc:sldChg>
      <pc:sldChg chg="addSp delSp modSp mod setBg addAnim delAnim modAnim">
        <pc:chgData name="Benoît PARTHOENS" userId="9031a2a7-ac8f-49c7-95a7-c1fef42fac6e" providerId="ADAL" clId="{F836BCA3-F608-419F-897A-86EF626F2672}" dt="2022-03-03T13:47:45.566" v="51" actId="1076"/>
        <pc:sldMkLst>
          <pc:docMk/>
          <pc:sldMk cId="804565051" sldId="265"/>
        </pc:sldMkLst>
        <pc:spChg chg="mod">
          <ac:chgData name="Benoît PARTHOENS" userId="9031a2a7-ac8f-49c7-95a7-c1fef42fac6e" providerId="ADAL" clId="{F836BCA3-F608-419F-897A-86EF626F2672}" dt="2022-03-03T13:47:29.379" v="47" actId="26606"/>
          <ac:spMkLst>
            <pc:docMk/>
            <pc:sldMk cId="804565051" sldId="265"/>
            <ac:spMk id="2" creationId="{6ABE9968-3034-4EB9-B650-A0489B6E63CF}"/>
          </ac:spMkLst>
        </pc:spChg>
        <pc:spChg chg="mod">
          <ac:chgData name="Benoît PARTHOENS" userId="9031a2a7-ac8f-49c7-95a7-c1fef42fac6e" providerId="ADAL" clId="{F836BCA3-F608-419F-897A-86EF626F2672}" dt="2022-03-03T13:47:37.150" v="49" actId="14100"/>
          <ac:spMkLst>
            <pc:docMk/>
            <pc:sldMk cId="804565051" sldId="265"/>
            <ac:spMk id="3" creationId="{B00E5CBA-AF80-4435-A00E-67387088CECD}"/>
          </ac:spMkLst>
        </pc:spChg>
        <pc:spChg chg="del">
          <ac:chgData name="Benoît PARTHOENS" userId="9031a2a7-ac8f-49c7-95a7-c1fef42fac6e" providerId="ADAL" clId="{F836BCA3-F608-419F-897A-86EF626F2672}" dt="2022-03-03T13:45:18.801" v="46" actId="21"/>
          <ac:spMkLst>
            <pc:docMk/>
            <pc:sldMk cId="804565051" sldId="265"/>
            <ac:spMk id="4" creationId="{7392407B-EFAD-479D-A5F2-CEE93638F592}"/>
          </ac:spMkLst>
        </pc:spChg>
        <pc:spChg chg="del">
          <ac:chgData name="Benoît PARTHOENS" userId="9031a2a7-ac8f-49c7-95a7-c1fef42fac6e" providerId="ADAL" clId="{F836BCA3-F608-419F-897A-86EF626F2672}" dt="2022-03-03T13:45:18.801" v="46" actId="21"/>
          <ac:spMkLst>
            <pc:docMk/>
            <pc:sldMk cId="804565051" sldId="265"/>
            <ac:spMk id="5" creationId="{AED1AAE6-09C6-414D-9D21-479C7872EF3F}"/>
          </ac:spMkLst>
        </pc:spChg>
        <pc:spChg chg="del">
          <ac:chgData name="Benoît PARTHOENS" userId="9031a2a7-ac8f-49c7-95a7-c1fef42fac6e" providerId="ADAL" clId="{F836BCA3-F608-419F-897A-86EF626F2672}" dt="2022-03-03T13:45:18.801" v="46" actId="21"/>
          <ac:spMkLst>
            <pc:docMk/>
            <pc:sldMk cId="804565051" sldId="265"/>
            <ac:spMk id="6" creationId="{6F022743-96BB-45E5-8E6D-494A2BC0C08E}"/>
          </ac:spMkLst>
        </pc:spChg>
        <pc:spChg chg="del">
          <ac:chgData name="Benoît PARTHOENS" userId="9031a2a7-ac8f-49c7-95a7-c1fef42fac6e" providerId="ADAL" clId="{F836BCA3-F608-419F-897A-86EF626F2672}" dt="2022-03-03T13:45:18.801" v="46" actId="21"/>
          <ac:spMkLst>
            <pc:docMk/>
            <pc:sldMk cId="804565051" sldId="265"/>
            <ac:spMk id="7" creationId="{91EF4EA1-9117-4015-892C-BB995CF9F08E}"/>
          </ac:spMkLst>
        </pc:spChg>
        <pc:spChg chg="del">
          <ac:chgData name="Benoît PARTHOENS" userId="9031a2a7-ac8f-49c7-95a7-c1fef42fac6e" providerId="ADAL" clId="{F836BCA3-F608-419F-897A-86EF626F2672}" dt="2022-03-03T13:45:18.801" v="46" actId="21"/>
          <ac:spMkLst>
            <pc:docMk/>
            <pc:sldMk cId="804565051" sldId="265"/>
            <ac:spMk id="8" creationId="{8B7281CB-CC98-4020-8714-08A3268078F9}"/>
          </ac:spMkLst>
        </pc:spChg>
        <pc:spChg chg="add">
          <ac:chgData name="Benoît PARTHOENS" userId="9031a2a7-ac8f-49c7-95a7-c1fef42fac6e" providerId="ADAL" clId="{F836BCA3-F608-419F-897A-86EF626F2672}" dt="2022-03-03T13:47:29.379" v="47" actId="26606"/>
          <ac:spMkLst>
            <pc:docMk/>
            <pc:sldMk cId="804565051" sldId="265"/>
            <ac:spMk id="9" creationId="{777A147A-9ED8-46B4-8660-1B3C2AA880B5}"/>
          </ac:spMkLst>
        </pc:spChg>
        <pc:spChg chg="add">
          <ac:chgData name="Benoît PARTHOENS" userId="9031a2a7-ac8f-49c7-95a7-c1fef42fac6e" providerId="ADAL" clId="{F836BCA3-F608-419F-897A-86EF626F2672}" dt="2022-03-03T13:47:29.379" v="47" actId="26606"/>
          <ac:spMkLst>
            <pc:docMk/>
            <pc:sldMk cId="804565051" sldId="265"/>
            <ac:spMk id="10" creationId="{5D6C15A0-C087-4593-8414-2B4EC1CDC3DE}"/>
          </ac:spMkLst>
        </pc:spChg>
        <pc:spChg chg="add mod">
          <ac:chgData name="Benoît PARTHOENS" userId="9031a2a7-ac8f-49c7-95a7-c1fef42fac6e" providerId="ADAL" clId="{F836BCA3-F608-419F-897A-86EF626F2672}" dt="2022-03-03T13:47:45.566" v="51" actId="1076"/>
          <ac:spMkLst>
            <pc:docMk/>
            <pc:sldMk cId="804565051" sldId="265"/>
            <ac:spMk id="11" creationId="{EA512223-ECA6-484C-BEC6-5079C1F555C7}"/>
          </ac:spMkLst>
        </pc:spChg>
        <pc:spChg chg="add mod">
          <ac:chgData name="Benoît PARTHOENS" userId="9031a2a7-ac8f-49c7-95a7-c1fef42fac6e" providerId="ADAL" clId="{F836BCA3-F608-419F-897A-86EF626F2672}" dt="2022-03-03T13:47:45.566" v="51" actId="1076"/>
          <ac:spMkLst>
            <pc:docMk/>
            <pc:sldMk cId="804565051" sldId="265"/>
            <ac:spMk id="12" creationId="{B4CA18ED-FA01-4ADA-9F6B-12985952BC10}"/>
          </ac:spMkLst>
        </pc:spChg>
        <pc:spChg chg="add mod">
          <ac:chgData name="Benoît PARTHOENS" userId="9031a2a7-ac8f-49c7-95a7-c1fef42fac6e" providerId="ADAL" clId="{F836BCA3-F608-419F-897A-86EF626F2672}" dt="2022-03-03T13:47:45.566" v="51" actId="1076"/>
          <ac:spMkLst>
            <pc:docMk/>
            <pc:sldMk cId="804565051" sldId="265"/>
            <ac:spMk id="13" creationId="{13B88C42-3B35-43C5-80A1-BCA420F2F727}"/>
          </ac:spMkLst>
        </pc:spChg>
        <pc:spChg chg="add mod">
          <ac:chgData name="Benoît PARTHOENS" userId="9031a2a7-ac8f-49c7-95a7-c1fef42fac6e" providerId="ADAL" clId="{F836BCA3-F608-419F-897A-86EF626F2672}" dt="2022-03-03T13:47:45.566" v="51" actId="1076"/>
          <ac:spMkLst>
            <pc:docMk/>
            <pc:sldMk cId="804565051" sldId="265"/>
            <ac:spMk id="14" creationId="{770E65D2-DBE2-48AA-B789-59EDC9C69E75}"/>
          </ac:spMkLst>
        </pc:spChg>
        <pc:spChg chg="add mod">
          <ac:chgData name="Benoît PARTHOENS" userId="9031a2a7-ac8f-49c7-95a7-c1fef42fac6e" providerId="ADAL" clId="{F836BCA3-F608-419F-897A-86EF626F2672}" dt="2022-03-03T13:47:45.566" v="51" actId="1076"/>
          <ac:spMkLst>
            <pc:docMk/>
            <pc:sldMk cId="804565051" sldId="265"/>
            <ac:spMk id="15" creationId="{3E539A93-61CD-4534-BD47-ED880E919D61}"/>
          </ac:spMkLst>
        </pc:spChg>
      </pc:sldChg>
      <pc:sldChg chg="addSp delSp modSp mod setBg addAnim delAnim modAnim">
        <pc:chgData name="Benoît PARTHOENS" userId="9031a2a7-ac8f-49c7-95a7-c1fef42fac6e" providerId="ADAL" clId="{F836BCA3-F608-419F-897A-86EF626F2672}" dt="2022-03-03T13:50:51.377" v="76" actId="1076"/>
        <pc:sldMkLst>
          <pc:docMk/>
          <pc:sldMk cId="134323062" sldId="266"/>
        </pc:sldMkLst>
        <pc:spChg chg="mod">
          <ac:chgData name="Benoît PARTHOENS" userId="9031a2a7-ac8f-49c7-95a7-c1fef42fac6e" providerId="ADAL" clId="{F836BCA3-F608-419F-897A-86EF626F2672}" dt="2022-03-03T13:48:12.245" v="53" actId="26606"/>
          <ac:spMkLst>
            <pc:docMk/>
            <pc:sldMk cId="134323062" sldId="266"/>
            <ac:spMk id="2" creationId="{6ABE9968-3034-4EB9-B650-A0489B6E63CF}"/>
          </ac:spMkLst>
        </pc:spChg>
        <pc:spChg chg="mod">
          <ac:chgData name="Benoît PARTHOENS" userId="9031a2a7-ac8f-49c7-95a7-c1fef42fac6e" providerId="ADAL" clId="{F836BCA3-F608-419F-897A-86EF626F2672}" dt="2022-03-03T13:48:20.304" v="55" actId="14100"/>
          <ac:spMkLst>
            <pc:docMk/>
            <pc:sldMk cId="134323062" sldId="266"/>
            <ac:spMk id="3" creationId="{B00E5CBA-AF80-4435-A00E-67387088CECD}"/>
          </ac:spMkLst>
        </pc:spChg>
        <pc:spChg chg="del">
          <ac:chgData name="Benoît PARTHOENS" userId="9031a2a7-ac8f-49c7-95a7-c1fef42fac6e" providerId="ADAL" clId="{F836BCA3-F608-419F-897A-86EF626F2672}" dt="2022-03-03T13:48:06.455" v="52" actId="21"/>
          <ac:spMkLst>
            <pc:docMk/>
            <pc:sldMk cId="134323062" sldId="266"/>
            <ac:spMk id="4" creationId="{7392407B-EFAD-479D-A5F2-CEE93638F592}"/>
          </ac:spMkLst>
        </pc:spChg>
        <pc:spChg chg="del">
          <ac:chgData name="Benoît PARTHOENS" userId="9031a2a7-ac8f-49c7-95a7-c1fef42fac6e" providerId="ADAL" clId="{F836BCA3-F608-419F-897A-86EF626F2672}" dt="2022-03-03T13:48:06.455" v="52" actId="21"/>
          <ac:spMkLst>
            <pc:docMk/>
            <pc:sldMk cId="134323062" sldId="266"/>
            <ac:spMk id="5" creationId="{AED1AAE6-09C6-414D-9D21-479C7872EF3F}"/>
          </ac:spMkLst>
        </pc:spChg>
        <pc:spChg chg="del">
          <ac:chgData name="Benoît PARTHOENS" userId="9031a2a7-ac8f-49c7-95a7-c1fef42fac6e" providerId="ADAL" clId="{F836BCA3-F608-419F-897A-86EF626F2672}" dt="2022-03-03T13:48:06.455" v="52" actId="21"/>
          <ac:spMkLst>
            <pc:docMk/>
            <pc:sldMk cId="134323062" sldId="266"/>
            <ac:spMk id="6" creationId="{6F022743-96BB-45E5-8E6D-494A2BC0C08E}"/>
          </ac:spMkLst>
        </pc:spChg>
        <pc:spChg chg="del">
          <ac:chgData name="Benoît PARTHOENS" userId="9031a2a7-ac8f-49c7-95a7-c1fef42fac6e" providerId="ADAL" clId="{F836BCA3-F608-419F-897A-86EF626F2672}" dt="2022-03-03T13:48:06.455" v="52" actId="21"/>
          <ac:spMkLst>
            <pc:docMk/>
            <pc:sldMk cId="134323062" sldId="266"/>
            <ac:spMk id="7" creationId="{91EF4EA1-9117-4015-892C-BB995CF9F08E}"/>
          </ac:spMkLst>
        </pc:spChg>
        <pc:spChg chg="del">
          <ac:chgData name="Benoît PARTHOENS" userId="9031a2a7-ac8f-49c7-95a7-c1fef42fac6e" providerId="ADAL" clId="{F836BCA3-F608-419F-897A-86EF626F2672}" dt="2022-03-03T13:48:06.455" v="52" actId="21"/>
          <ac:spMkLst>
            <pc:docMk/>
            <pc:sldMk cId="134323062" sldId="266"/>
            <ac:spMk id="8" creationId="{8B7281CB-CC98-4020-8714-08A3268078F9}"/>
          </ac:spMkLst>
        </pc:spChg>
        <pc:spChg chg="add">
          <ac:chgData name="Benoît PARTHOENS" userId="9031a2a7-ac8f-49c7-95a7-c1fef42fac6e" providerId="ADAL" clId="{F836BCA3-F608-419F-897A-86EF626F2672}" dt="2022-03-03T13:48:12.245" v="53" actId="26606"/>
          <ac:spMkLst>
            <pc:docMk/>
            <pc:sldMk cId="134323062" sldId="266"/>
            <ac:spMk id="9" creationId="{777A147A-9ED8-46B4-8660-1B3C2AA880B5}"/>
          </ac:spMkLst>
        </pc:spChg>
        <pc:spChg chg="add">
          <ac:chgData name="Benoît PARTHOENS" userId="9031a2a7-ac8f-49c7-95a7-c1fef42fac6e" providerId="ADAL" clId="{F836BCA3-F608-419F-897A-86EF626F2672}" dt="2022-03-03T13:48:12.245" v="53" actId="26606"/>
          <ac:spMkLst>
            <pc:docMk/>
            <pc:sldMk cId="134323062" sldId="266"/>
            <ac:spMk id="10" creationId="{5D6C15A0-C087-4593-8414-2B4EC1CDC3DE}"/>
          </ac:spMkLst>
        </pc:spChg>
        <pc:spChg chg="add mod">
          <ac:chgData name="Benoît PARTHOENS" userId="9031a2a7-ac8f-49c7-95a7-c1fef42fac6e" providerId="ADAL" clId="{F836BCA3-F608-419F-897A-86EF626F2672}" dt="2022-03-03T13:49:17.064" v="61" actId="1076"/>
          <ac:spMkLst>
            <pc:docMk/>
            <pc:sldMk cId="134323062" sldId="266"/>
            <ac:spMk id="11" creationId="{509AB3B2-294D-4231-85DB-F426932D3160}"/>
          </ac:spMkLst>
        </pc:spChg>
        <pc:spChg chg="add mod">
          <ac:chgData name="Benoît PARTHOENS" userId="9031a2a7-ac8f-49c7-95a7-c1fef42fac6e" providerId="ADAL" clId="{F836BCA3-F608-419F-897A-86EF626F2672}" dt="2022-03-03T13:49:44.214" v="65" actId="14100"/>
          <ac:spMkLst>
            <pc:docMk/>
            <pc:sldMk cId="134323062" sldId="266"/>
            <ac:spMk id="12" creationId="{80480C48-1875-44FB-A925-1E1BC2066E76}"/>
          </ac:spMkLst>
        </pc:spChg>
        <pc:spChg chg="add mod">
          <ac:chgData name="Benoît PARTHOENS" userId="9031a2a7-ac8f-49c7-95a7-c1fef42fac6e" providerId="ADAL" clId="{F836BCA3-F608-419F-897A-86EF626F2672}" dt="2022-03-03T13:50:44.485" v="75" actId="14100"/>
          <ac:spMkLst>
            <pc:docMk/>
            <pc:sldMk cId="134323062" sldId="266"/>
            <ac:spMk id="13" creationId="{B34E9C21-FC92-4C58-BF9C-00587B9F663D}"/>
          </ac:spMkLst>
        </pc:spChg>
        <pc:spChg chg="add mod">
          <ac:chgData name="Benoît PARTHOENS" userId="9031a2a7-ac8f-49c7-95a7-c1fef42fac6e" providerId="ADAL" clId="{F836BCA3-F608-419F-897A-86EF626F2672}" dt="2022-03-03T13:50:34.541" v="73" actId="14100"/>
          <ac:spMkLst>
            <pc:docMk/>
            <pc:sldMk cId="134323062" sldId="266"/>
            <ac:spMk id="14" creationId="{3267A697-870C-473E-8924-8EF0904D3DE2}"/>
          </ac:spMkLst>
        </pc:spChg>
        <pc:spChg chg="add mod">
          <ac:chgData name="Benoît PARTHOENS" userId="9031a2a7-ac8f-49c7-95a7-c1fef42fac6e" providerId="ADAL" clId="{F836BCA3-F608-419F-897A-86EF626F2672}" dt="2022-03-03T13:50:51.377" v="76" actId="1076"/>
          <ac:spMkLst>
            <pc:docMk/>
            <pc:sldMk cId="134323062" sldId="266"/>
            <ac:spMk id="15" creationId="{21E3B0D9-1682-455D-BA30-4B66905E79BC}"/>
          </ac:spMkLst>
        </pc:spChg>
      </pc:sldChg>
      <pc:sldChg chg="addSp delSp modSp mod setBg addAnim delAnim modAnim">
        <pc:chgData name="Benoît PARTHOENS" userId="9031a2a7-ac8f-49c7-95a7-c1fef42fac6e" providerId="ADAL" clId="{F836BCA3-F608-419F-897A-86EF626F2672}" dt="2022-03-03T13:53:45.992" v="98" actId="14100"/>
        <pc:sldMkLst>
          <pc:docMk/>
          <pc:sldMk cId="3643373649" sldId="267"/>
        </pc:sldMkLst>
        <pc:spChg chg="mod">
          <ac:chgData name="Benoît PARTHOENS" userId="9031a2a7-ac8f-49c7-95a7-c1fef42fac6e" providerId="ADAL" clId="{F836BCA3-F608-419F-897A-86EF626F2672}" dt="2022-03-03T13:51:19.913" v="78" actId="26606"/>
          <ac:spMkLst>
            <pc:docMk/>
            <pc:sldMk cId="3643373649" sldId="267"/>
            <ac:spMk id="2" creationId="{6ABE9968-3034-4EB9-B650-A0489B6E63CF}"/>
          </ac:spMkLst>
        </pc:spChg>
        <pc:spChg chg="mod">
          <ac:chgData name="Benoît PARTHOENS" userId="9031a2a7-ac8f-49c7-95a7-c1fef42fac6e" providerId="ADAL" clId="{F836BCA3-F608-419F-897A-86EF626F2672}" dt="2022-03-03T13:51:30.372" v="80" actId="14100"/>
          <ac:spMkLst>
            <pc:docMk/>
            <pc:sldMk cId="3643373649" sldId="267"/>
            <ac:spMk id="3" creationId="{B00E5CBA-AF80-4435-A00E-67387088CECD}"/>
          </ac:spMkLst>
        </pc:spChg>
        <pc:spChg chg="del">
          <ac:chgData name="Benoît PARTHOENS" userId="9031a2a7-ac8f-49c7-95a7-c1fef42fac6e" providerId="ADAL" clId="{F836BCA3-F608-419F-897A-86EF626F2672}" dt="2022-03-03T13:51:14.292" v="77" actId="21"/>
          <ac:spMkLst>
            <pc:docMk/>
            <pc:sldMk cId="3643373649" sldId="267"/>
            <ac:spMk id="4" creationId="{7392407B-EFAD-479D-A5F2-CEE93638F592}"/>
          </ac:spMkLst>
        </pc:spChg>
        <pc:spChg chg="del">
          <ac:chgData name="Benoît PARTHOENS" userId="9031a2a7-ac8f-49c7-95a7-c1fef42fac6e" providerId="ADAL" clId="{F836BCA3-F608-419F-897A-86EF626F2672}" dt="2022-03-03T13:51:14.292" v="77" actId="21"/>
          <ac:spMkLst>
            <pc:docMk/>
            <pc:sldMk cId="3643373649" sldId="267"/>
            <ac:spMk id="5" creationId="{AED1AAE6-09C6-414D-9D21-479C7872EF3F}"/>
          </ac:spMkLst>
        </pc:spChg>
        <pc:spChg chg="del">
          <ac:chgData name="Benoît PARTHOENS" userId="9031a2a7-ac8f-49c7-95a7-c1fef42fac6e" providerId="ADAL" clId="{F836BCA3-F608-419F-897A-86EF626F2672}" dt="2022-03-03T13:51:14.292" v="77" actId="21"/>
          <ac:spMkLst>
            <pc:docMk/>
            <pc:sldMk cId="3643373649" sldId="267"/>
            <ac:spMk id="6" creationId="{6F022743-96BB-45E5-8E6D-494A2BC0C08E}"/>
          </ac:spMkLst>
        </pc:spChg>
        <pc:spChg chg="del">
          <ac:chgData name="Benoît PARTHOENS" userId="9031a2a7-ac8f-49c7-95a7-c1fef42fac6e" providerId="ADAL" clId="{F836BCA3-F608-419F-897A-86EF626F2672}" dt="2022-03-03T13:51:14.292" v="77" actId="21"/>
          <ac:spMkLst>
            <pc:docMk/>
            <pc:sldMk cId="3643373649" sldId="267"/>
            <ac:spMk id="7" creationId="{91EF4EA1-9117-4015-892C-BB995CF9F08E}"/>
          </ac:spMkLst>
        </pc:spChg>
        <pc:spChg chg="del">
          <ac:chgData name="Benoît PARTHOENS" userId="9031a2a7-ac8f-49c7-95a7-c1fef42fac6e" providerId="ADAL" clId="{F836BCA3-F608-419F-897A-86EF626F2672}" dt="2022-03-03T13:51:14.292" v="77" actId="21"/>
          <ac:spMkLst>
            <pc:docMk/>
            <pc:sldMk cId="3643373649" sldId="267"/>
            <ac:spMk id="8" creationId="{8B7281CB-CC98-4020-8714-08A3268078F9}"/>
          </ac:spMkLst>
        </pc:spChg>
        <pc:spChg chg="add">
          <ac:chgData name="Benoît PARTHOENS" userId="9031a2a7-ac8f-49c7-95a7-c1fef42fac6e" providerId="ADAL" clId="{F836BCA3-F608-419F-897A-86EF626F2672}" dt="2022-03-03T13:51:19.913" v="78" actId="26606"/>
          <ac:spMkLst>
            <pc:docMk/>
            <pc:sldMk cId="3643373649" sldId="267"/>
            <ac:spMk id="9" creationId="{777A147A-9ED8-46B4-8660-1B3C2AA880B5}"/>
          </ac:spMkLst>
        </pc:spChg>
        <pc:spChg chg="add">
          <ac:chgData name="Benoît PARTHOENS" userId="9031a2a7-ac8f-49c7-95a7-c1fef42fac6e" providerId="ADAL" clId="{F836BCA3-F608-419F-897A-86EF626F2672}" dt="2022-03-03T13:51:19.913" v="78" actId="26606"/>
          <ac:spMkLst>
            <pc:docMk/>
            <pc:sldMk cId="3643373649" sldId="267"/>
            <ac:spMk id="10" creationId="{5D6C15A0-C087-4593-8414-2B4EC1CDC3DE}"/>
          </ac:spMkLst>
        </pc:spChg>
        <pc:spChg chg="add mod">
          <ac:chgData name="Benoît PARTHOENS" userId="9031a2a7-ac8f-49c7-95a7-c1fef42fac6e" providerId="ADAL" clId="{F836BCA3-F608-419F-897A-86EF626F2672}" dt="2022-03-03T13:53:45.992" v="98" actId="14100"/>
          <ac:spMkLst>
            <pc:docMk/>
            <pc:sldMk cId="3643373649" sldId="267"/>
            <ac:spMk id="11" creationId="{E5A6B711-EDB5-479D-8A84-7B54A0F9D70E}"/>
          </ac:spMkLst>
        </pc:spChg>
        <pc:spChg chg="add mod">
          <ac:chgData name="Benoît PARTHOENS" userId="9031a2a7-ac8f-49c7-95a7-c1fef42fac6e" providerId="ADAL" clId="{F836BCA3-F608-419F-897A-86EF626F2672}" dt="2022-03-03T13:53:07.280" v="95" actId="14100"/>
          <ac:spMkLst>
            <pc:docMk/>
            <pc:sldMk cId="3643373649" sldId="267"/>
            <ac:spMk id="12" creationId="{41C19E11-C13D-442F-85F5-8C570C5B26CC}"/>
          </ac:spMkLst>
        </pc:spChg>
        <pc:spChg chg="add mod">
          <ac:chgData name="Benoît PARTHOENS" userId="9031a2a7-ac8f-49c7-95a7-c1fef42fac6e" providerId="ADAL" clId="{F836BCA3-F608-419F-897A-86EF626F2672}" dt="2022-03-03T13:52:38.863" v="90" actId="14100"/>
          <ac:spMkLst>
            <pc:docMk/>
            <pc:sldMk cId="3643373649" sldId="267"/>
            <ac:spMk id="13" creationId="{87F35CF0-49F7-4B0B-934C-1B71EF69DEF2}"/>
          </ac:spMkLst>
        </pc:spChg>
        <pc:spChg chg="add mod">
          <ac:chgData name="Benoît PARTHOENS" userId="9031a2a7-ac8f-49c7-95a7-c1fef42fac6e" providerId="ADAL" clId="{F836BCA3-F608-419F-897A-86EF626F2672}" dt="2022-03-03T13:52:23.224" v="87" actId="1076"/>
          <ac:spMkLst>
            <pc:docMk/>
            <pc:sldMk cId="3643373649" sldId="267"/>
            <ac:spMk id="14" creationId="{F93E01F8-E3DD-4B1D-9D06-F1D8B0F8C6B9}"/>
          </ac:spMkLst>
        </pc:spChg>
        <pc:spChg chg="add mod">
          <ac:chgData name="Benoît PARTHOENS" userId="9031a2a7-ac8f-49c7-95a7-c1fef42fac6e" providerId="ADAL" clId="{F836BCA3-F608-419F-897A-86EF626F2672}" dt="2022-03-03T13:51:59.291" v="83" actId="1076"/>
          <ac:spMkLst>
            <pc:docMk/>
            <pc:sldMk cId="3643373649" sldId="267"/>
            <ac:spMk id="15" creationId="{059FC591-C6B3-42A1-A82A-776A3281FB73}"/>
          </ac:spMkLst>
        </pc:spChg>
      </pc:sldChg>
      <pc:sldChg chg="addSp delSp modSp mod setBg delAnim modAnim">
        <pc:chgData name="Benoît PARTHOENS" userId="9031a2a7-ac8f-49c7-95a7-c1fef42fac6e" providerId="ADAL" clId="{F836BCA3-F608-419F-897A-86EF626F2672}" dt="2022-03-03T13:56:30.256" v="115" actId="14100"/>
        <pc:sldMkLst>
          <pc:docMk/>
          <pc:sldMk cId="2329018077" sldId="269"/>
        </pc:sldMkLst>
        <pc:spChg chg="mod">
          <ac:chgData name="Benoît PARTHOENS" userId="9031a2a7-ac8f-49c7-95a7-c1fef42fac6e" providerId="ADAL" clId="{F836BCA3-F608-419F-897A-86EF626F2672}" dt="2022-03-03T13:55:08.894" v="100" actId="26606"/>
          <ac:spMkLst>
            <pc:docMk/>
            <pc:sldMk cId="2329018077" sldId="269"/>
            <ac:spMk id="2" creationId="{6ABE9968-3034-4EB9-B650-A0489B6E63CF}"/>
          </ac:spMkLst>
        </pc:spChg>
        <pc:spChg chg="mod">
          <ac:chgData name="Benoît PARTHOENS" userId="9031a2a7-ac8f-49c7-95a7-c1fef42fac6e" providerId="ADAL" clId="{F836BCA3-F608-419F-897A-86EF626F2672}" dt="2022-03-03T13:55:16.642" v="101" actId="14100"/>
          <ac:spMkLst>
            <pc:docMk/>
            <pc:sldMk cId="2329018077" sldId="269"/>
            <ac:spMk id="3" creationId="{B00E5CBA-AF80-4435-A00E-67387088CECD}"/>
          </ac:spMkLst>
        </pc:spChg>
        <pc:spChg chg="del">
          <ac:chgData name="Benoît PARTHOENS" userId="9031a2a7-ac8f-49c7-95a7-c1fef42fac6e" providerId="ADAL" clId="{F836BCA3-F608-419F-897A-86EF626F2672}" dt="2022-03-03T13:55:03.768" v="99" actId="21"/>
          <ac:spMkLst>
            <pc:docMk/>
            <pc:sldMk cId="2329018077" sldId="269"/>
            <ac:spMk id="4" creationId="{7392407B-EFAD-479D-A5F2-CEE93638F592}"/>
          </ac:spMkLst>
        </pc:spChg>
        <pc:spChg chg="del">
          <ac:chgData name="Benoît PARTHOENS" userId="9031a2a7-ac8f-49c7-95a7-c1fef42fac6e" providerId="ADAL" clId="{F836BCA3-F608-419F-897A-86EF626F2672}" dt="2022-03-03T13:55:03.768" v="99" actId="21"/>
          <ac:spMkLst>
            <pc:docMk/>
            <pc:sldMk cId="2329018077" sldId="269"/>
            <ac:spMk id="5" creationId="{AED1AAE6-09C6-414D-9D21-479C7872EF3F}"/>
          </ac:spMkLst>
        </pc:spChg>
        <pc:spChg chg="del">
          <ac:chgData name="Benoît PARTHOENS" userId="9031a2a7-ac8f-49c7-95a7-c1fef42fac6e" providerId="ADAL" clId="{F836BCA3-F608-419F-897A-86EF626F2672}" dt="2022-03-03T13:55:03.768" v="99" actId="21"/>
          <ac:spMkLst>
            <pc:docMk/>
            <pc:sldMk cId="2329018077" sldId="269"/>
            <ac:spMk id="6" creationId="{6F022743-96BB-45E5-8E6D-494A2BC0C08E}"/>
          </ac:spMkLst>
        </pc:spChg>
        <pc:spChg chg="del">
          <ac:chgData name="Benoît PARTHOENS" userId="9031a2a7-ac8f-49c7-95a7-c1fef42fac6e" providerId="ADAL" clId="{F836BCA3-F608-419F-897A-86EF626F2672}" dt="2022-03-03T13:55:03.768" v="99" actId="21"/>
          <ac:spMkLst>
            <pc:docMk/>
            <pc:sldMk cId="2329018077" sldId="269"/>
            <ac:spMk id="7" creationId="{91EF4EA1-9117-4015-892C-BB995CF9F08E}"/>
          </ac:spMkLst>
        </pc:spChg>
        <pc:spChg chg="del">
          <ac:chgData name="Benoît PARTHOENS" userId="9031a2a7-ac8f-49c7-95a7-c1fef42fac6e" providerId="ADAL" clId="{F836BCA3-F608-419F-897A-86EF626F2672}" dt="2022-03-03T13:55:03.768" v="99" actId="21"/>
          <ac:spMkLst>
            <pc:docMk/>
            <pc:sldMk cId="2329018077" sldId="269"/>
            <ac:spMk id="8" creationId="{8B7281CB-CC98-4020-8714-08A3268078F9}"/>
          </ac:spMkLst>
        </pc:spChg>
        <pc:spChg chg="add">
          <ac:chgData name="Benoît PARTHOENS" userId="9031a2a7-ac8f-49c7-95a7-c1fef42fac6e" providerId="ADAL" clId="{F836BCA3-F608-419F-897A-86EF626F2672}" dt="2022-03-03T13:55:08.894" v="100" actId="26606"/>
          <ac:spMkLst>
            <pc:docMk/>
            <pc:sldMk cId="2329018077" sldId="269"/>
            <ac:spMk id="9" creationId="{777A147A-9ED8-46B4-8660-1B3C2AA880B5}"/>
          </ac:spMkLst>
        </pc:spChg>
        <pc:spChg chg="add">
          <ac:chgData name="Benoît PARTHOENS" userId="9031a2a7-ac8f-49c7-95a7-c1fef42fac6e" providerId="ADAL" clId="{F836BCA3-F608-419F-897A-86EF626F2672}" dt="2022-03-03T13:55:08.894" v="100" actId="26606"/>
          <ac:spMkLst>
            <pc:docMk/>
            <pc:sldMk cId="2329018077" sldId="269"/>
            <ac:spMk id="10" creationId="{5D6C15A0-C087-4593-8414-2B4EC1CDC3DE}"/>
          </ac:spMkLst>
        </pc:spChg>
        <pc:spChg chg="add mod">
          <ac:chgData name="Benoît PARTHOENS" userId="9031a2a7-ac8f-49c7-95a7-c1fef42fac6e" providerId="ADAL" clId="{F836BCA3-F608-419F-897A-86EF626F2672}" dt="2022-03-03T13:56:30.256" v="115" actId="14100"/>
          <ac:spMkLst>
            <pc:docMk/>
            <pc:sldMk cId="2329018077" sldId="269"/>
            <ac:spMk id="11" creationId="{AC0BEA2F-C73E-4E57-9E1F-90EA4A212715}"/>
          </ac:spMkLst>
        </pc:spChg>
        <pc:spChg chg="add mod">
          <ac:chgData name="Benoît PARTHOENS" userId="9031a2a7-ac8f-49c7-95a7-c1fef42fac6e" providerId="ADAL" clId="{F836BCA3-F608-419F-897A-86EF626F2672}" dt="2022-03-03T13:56:21.016" v="113" actId="14100"/>
          <ac:spMkLst>
            <pc:docMk/>
            <pc:sldMk cId="2329018077" sldId="269"/>
            <ac:spMk id="12" creationId="{0055E6BE-06AE-4C58-8A74-4D273EBD05DD}"/>
          </ac:spMkLst>
        </pc:spChg>
        <pc:spChg chg="add mod">
          <ac:chgData name="Benoît PARTHOENS" userId="9031a2a7-ac8f-49c7-95a7-c1fef42fac6e" providerId="ADAL" clId="{F836BCA3-F608-419F-897A-86EF626F2672}" dt="2022-03-03T13:56:06.293" v="110" actId="14100"/>
          <ac:spMkLst>
            <pc:docMk/>
            <pc:sldMk cId="2329018077" sldId="269"/>
            <ac:spMk id="13" creationId="{F5192191-AE3C-43F5-A6C5-F3CAEED08504}"/>
          </ac:spMkLst>
        </pc:spChg>
        <pc:spChg chg="add mod">
          <ac:chgData name="Benoît PARTHOENS" userId="9031a2a7-ac8f-49c7-95a7-c1fef42fac6e" providerId="ADAL" clId="{F836BCA3-F608-419F-897A-86EF626F2672}" dt="2022-03-03T13:55:45.215" v="107" actId="14100"/>
          <ac:spMkLst>
            <pc:docMk/>
            <pc:sldMk cId="2329018077" sldId="269"/>
            <ac:spMk id="14" creationId="{5B244F7C-8A88-4633-9607-B2C0B28DEEB6}"/>
          </ac:spMkLst>
        </pc:spChg>
        <pc:spChg chg="add mod">
          <ac:chgData name="Benoît PARTHOENS" userId="9031a2a7-ac8f-49c7-95a7-c1fef42fac6e" providerId="ADAL" clId="{F836BCA3-F608-419F-897A-86EF626F2672}" dt="2022-03-03T13:55:25.364" v="103" actId="1076"/>
          <ac:spMkLst>
            <pc:docMk/>
            <pc:sldMk cId="2329018077" sldId="269"/>
            <ac:spMk id="15" creationId="{DCE2BBC4-F9C6-43BD-9F5A-6916DF841A77}"/>
          </ac:spMkLst>
        </pc:spChg>
      </pc:sldChg>
      <pc:sldChg chg="addSp delSp modSp mod setBg delAnim modAnim modNotesTx">
        <pc:chgData name="Benoît PARTHOENS" userId="9031a2a7-ac8f-49c7-95a7-c1fef42fac6e" providerId="ADAL" clId="{F836BCA3-F608-419F-897A-86EF626F2672}" dt="2022-03-16T10:57:44.013" v="236" actId="20577"/>
        <pc:sldMkLst>
          <pc:docMk/>
          <pc:sldMk cId="3513627591" sldId="272"/>
        </pc:sldMkLst>
        <pc:spChg chg="mod">
          <ac:chgData name="Benoît PARTHOENS" userId="9031a2a7-ac8f-49c7-95a7-c1fef42fac6e" providerId="ADAL" clId="{F836BCA3-F608-419F-897A-86EF626F2672}" dt="2022-03-03T14:02:57.283" v="129" actId="1076"/>
          <ac:spMkLst>
            <pc:docMk/>
            <pc:sldMk cId="3513627591" sldId="272"/>
            <ac:spMk id="2" creationId="{9454AFB1-C2BF-4EC9-8CD6-2893C383991B}"/>
          </ac:spMkLst>
        </pc:spChg>
        <pc:spChg chg="add">
          <ac:chgData name="Benoît PARTHOENS" userId="9031a2a7-ac8f-49c7-95a7-c1fef42fac6e" providerId="ADAL" clId="{F836BCA3-F608-419F-897A-86EF626F2672}" dt="2022-03-03T14:02:35.633" v="125" actId="26606"/>
          <ac:spMkLst>
            <pc:docMk/>
            <pc:sldMk cId="3513627591" sldId="272"/>
            <ac:spMk id="4" creationId="{A8DB9CD9-59B1-4D73-BC4C-98796A48EF9B}"/>
          </ac:spMkLst>
        </pc:spChg>
        <pc:spChg chg="add">
          <ac:chgData name="Benoît PARTHOENS" userId="9031a2a7-ac8f-49c7-95a7-c1fef42fac6e" providerId="ADAL" clId="{F836BCA3-F608-419F-897A-86EF626F2672}" dt="2022-03-03T14:02:35.633" v="125" actId="26606"/>
          <ac:spMkLst>
            <pc:docMk/>
            <pc:sldMk cId="3513627591" sldId="272"/>
            <ac:spMk id="6" creationId="{8874A6A9-41FF-4E33-AFA8-F9F81436A59E}"/>
          </ac:spMkLst>
        </pc:spChg>
        <pc:grpChg chg="add">
          <ac:chgData name="Benoît PARTHOENS" userId="9031a2a7-ac8f-49c7-95a7-c1fef42fac6e" providerId="ADAL" clId="{F836BCA3-F608-419F-897A-86EF626F2672}" dt="2022-03-03T14:02:35.633" v="125" actId="26606"/>
          <ac:grpSpMkLst>
            <pc:docMk/>
            <pc:sldMk cId="3513627591" sldId="272"/>
            <ac:grpSpMk id="8" creationId="{721D730E-1F97-4071-B143-B05E6D2599BC}"/>
          </ac:grpSpMkLst>
        </pc:grp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5" creationId="{95B4A9F1-01ED-46A7-84BD-45D108214759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7" creationId="{E49B238F-7BA7-40C9-BD96-3211BF1EE9FD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9" creationId="{33E58AD4-5732-4346-9069-ABE511B120AB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11" creationId="{7F9EC9A7-D9DC-45A1-B8DC-4710F322CE83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13" creationId="{35D30112-7408-458F-9EB6-639C1D0D9958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15" creationId="{8067588A-21B6-4C75-A867-06993B70683D}"/>
          </ac:picMkLst>
        </pc:picChg>
        <pc:picChg chg="del">
          <ac:chgData name="Benoît PARTHOENS" userId="9031a2a7-ac8f-49c7-95a7-c1fef42fac6e" providerId="ADAL" clId="{F836BCA3-F608-419F-897A-86EF626F2672}" dt="2022-03-03T13:59:13.252" v="124" actId="21"/>
          <ac:picMkLst>
            <pc:docMk/>
            <pc:sldMk cId="3513627591" sldId="272"/>
            <ac:picMk id="19" creationId="{594D98EB-C157-44EE-A2BE-91264780BBC0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24" creationId="{DC1D1F88-8C10-475A-A799-009F0555AD87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26" creationId="{99AF4226-CD5A-485F-B5D1-476053578BC6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28" creationId="{B4E0F0D3-390E-4D32-B0F7-E1F8C05B8213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29" creationId="{F8FEFE4F-DADE-4814-869D-4934665F17C4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31" creationId="{20E42A28-D316-46A4-9917-70B84EF68343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32" creationId="{D0274054-177E-41B0-B918-EBED5E08E434}"/>
          </ac:picMkLst>
        </pc:picChg>
        <pc:picChg chg="add mod">
          <ac:chgData name="Benoît PARTHOENS" userId="9031a2a7-ac8f-49c7-95a7-c1fef42fac6e" providerId="ADAL" clId="{F836BCA3-F608-419F-897A-86EF626F2672}" dt="2022-03-03T14:02:59.622" v="130"/>
          <ac:picMkLst>
            <pc:docMk/>
            <pc:sldMk cId="3513627591" sldId="272"/>
            <ac:picMk id="33" creationId="{611061A7-8B04-4679-A808-690CEB6E1CCD}"/>
          </ac:picMkLst>
        </pc:picChg>
        <pc:cxnChg chg="del mod">
          <ac:chgData name="Benoît PARTHOENS" userId="9031a2a7-ac8f-49c7-95a7-c1fef42fac6e" providerId="ADAL" clId="{F836BCA3-F608-419F-897A-86EF626F2672}" dt="2022-03-03T13:59:13.252" v="124" actId="21"/>
          <ac:cxnSpMkLst>
            <pc:docMk/>
            <pc:sldMk cId="3513627591" sldId="272"/>
            <ac:cxnSpMk id="23" creationId="{2DFEE986-5644-4B89-894D-31656783D2F9}"/>
          </ac:cxnSpMkLst>
        </pc:cxnChg>
        <pc:cxnChg chg="del mod">
          <ac:chgData name="Benoît PARTHOENS" userId="9031a2a7-ac8f-49c7-95a7-c1fef42fac6e" providerId="ADAL" clId="{F836BCA3-F608-419F-897A-86EF626F2672}" dt="2022-03-03T13:59:13.252" v="124" actId="21"/>
          <ac:cxnSpMkLst>
            <pc:docMk/>
            <pc:sldMk cId="3513627591" sldId="272"/>
            <ac:cxnSpMk id="25" creationId="{9DD612BE-4271-4A2B-8298-019AF3B0C4BB}"/>
          </ac:cxnSpMkLst>
        </pc:cxnChg>
        <pc:cxnChg chg="del mod">
          <ac:chgData name="Benoît PARTHOENS" userId="9031a2a7-ac8f-49c7-95a7-c1fef42fac6e" providerId="ADAL" clId="{F836BCA3-F608-419F-897A-86EF626F2672}" dt="2022-03-03T13:59:13.252" v="124" actId="21"/>
          <ac:cxnSpMkLst>
            <pc:docMk/>
            <pc:sldMk cId="3513627591" sldId="272"/>
            <ac:cxnSpMk id="27" creationId="{D27256C6-E553-458F-9C21-D7347BA53D0D}"/>
          </ac:cxnSpMkLst>
        </pc:cxnChg>
        <pc:cxnChg chg="del">
          <ac:chgData name="Benoît PARTHOENS" userId="9031a2a7-ac8f-49c7-95a7-c1fef42fac6e" providerId="ADAL" clId="{F836BCA3-F608-419F-897A-86EF626F2672}" dt="2022-03-03T13:59:13.252" v="124" actId="21"/>
          <ac:cxnSpMkLst>
            <pc:docMk/>
            <pc:sldMk cId="3513627591" sldId="272"/>
            <ac:cxnSpMk id="30" creationId="{F2BD762A-06ED-4084-A0E6-04DEE1445578}"/>
          </ac:cxnSpMkLst>
        </pc:cxnChg>
        <pc:cxnChg chg="add mod">
          <ac:chgData name="Benoît PARTHOENS" userId="9031a2a7-ac8f-49c7-95a7-c1fef42fac6e" providerId="ADAL" clId="{F836BCA3-F608-419F-897A-86EF626F2672}" dt="2022-03-03T14:02:59.622" v="130"/>
          <ac:cxnSpMkLst>
            <pc:docMk/>
            <pc:sldMk cId="3513627591" sldId="272"/>
            <ac:cxnSpMk id="34" creationId="{1E3C75F2-1C78-4A83-B701-73B190F563E1}"/>
          </ac:cxnSpMkLst>
        </pc:cxnChg>
        <pc:cxnChg chg="add mod">
          <ac:chgData name="Benoît PARTHOENS" userId="9031a2a7-ac8f-49c7-95a7-c1fef42fac6e" providerId="ADAL" clId="{F836BCA3-F608-419F-897A-86EF626F2672}" dt="2022-03-03T14:02:59.622" v="130"/>
          <ac:cxnSpMkLst>
            <pc:docMk/>
            <pc:sldMk cId="3513627591" sldId="272"/>
            <ac:cxnSpMk id="35" creationId="{24B28BF5-9655-4A47-8590-F0F800EE397C}"/>
          </ac:cxnSpMkLst>
        </pc:cxnChg>
        <pc:cxnChg chg="add mod">
          <ac:chgData name="Benoît PARTHOENS" userId="9031a2a7-ac8f-49c7-95a7-c1fef42fac6e" providerId="ADAL" clId="{F836BCA3-F608-419F-897A-86EF626F2672}" dt="2022-03-03T14:02:59.622" v="130"/>
          <ac:cxnSpMkLst>
            <pc:docMk/>
            <pc:sldMk cId="3513627591" sldId="272"/>
            <ac:cxnSpMk id="36" creationId="{B28D3772-90FD-415D-B8D6-C629373130DA}"/>
          </ac:cxnSpMkLst>
        </pc:cxnChg>
        <pc:cxnChg chg="add mod">
          <ac:chgData name="Benoît PARTHOENS" userId="9031a2a7-ac8f-49c7-95a7-c1fef42fac6e" providerId="ADAL" clId="{F836BCA3-F608-419F-897A-86EF626F2672}" dt="2022-03-03T14:02:59.622" v="130"/>
          <ac:cxnSpMkLst>
            <pc:docMk/>
            <pc:sldMk cId="3513627591" sldId="272"/>
            <ac:cxnSpMk id="37" creationId="{5A3850DC-7032-43C3-8E3D-89EC534598EA}"/>
          </ac:cxnSpMkLst>
        </pc:cxnChg>
      </pc:sldChg>
      <pc:sldChg chg="addSp delSp modSp mod setBg addAnim delAnim modAnim">
        <pc:chgData name="Benoît PARTHOENS" userId="9031a2a7-ac8f-49c7-95a7-c1fef42fac6e" providerId="ADAL" clId="{F836BCA3-F608-419F-897A-86EF626F2672}" dt="2022-03-03T14:07:00.753" v="154" actId="1076"/>
        <pc:sldMkLst>
          <pc:docMk/>
          <pc:sldMk cId="2410850007" sldId="277"/>
        </pc:sldMkLst>
        <pc:spChg chg="mod">
          <ac:chgData name="Benoît PARTHOENS" userId="9031a2a7-ac8f-49c7-95a7-c1fef42fac6e" providerId="ADAL" clId="{F836BCA3-F608-419F-897A-86EF626F2672}" dt="2022-03-03T14:06:43.347" v="150" actId="1076"/>
          <ac:spMkLst>
            <pc:docMk/>
            <pc:sldMk cId="2410850007" sldId="277"/>
            <ac:spMk id="2" creationId="{D13240DD-B2FE-4274-BE9A-51D84CCEC815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4" creationId="{46D11B97-6F80-40A2-BBE1-139E0BB82A18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5" creationId="{A3CA5C85-A888-42CB-9DA6-67F155735D49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6" creationId="{3AE4FBEB-CAED-4727-96AC-3CA74171A1EC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7" creationId="{EB23A10F-5EB2-47F0-BD6A-F5B1C8619890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8" creationId="{5199FDA0-8F37-443A-B5AE-741FE51DE840}"/>
          </ac:spMkLst>
        </pc:spChg>
        <pc:spChg chg="add">
          <ac:chgData name="Benoît PARTHOENS" userId="9031a2a7-ac8f-49c7-95a7-c1fef42fac6e" providerId="ADAL" clId="{F836BCA3-F608-419F-897A-86EF626F2672}" dt="2022-03-03T14:06:33.341" v="148" actId="26606"/>
          <ac:spMkLst>
            <pc:docMk/>
            <pc:sldMk cId="2410850007" sldId="277"/>
            <ac:spMk id="9" creationId="{8874A6A9-41FF-4E33-AFA8-F9F81436A59E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17" creationId="{80AEAD41-6806-4D39-B266-641FAFE0A6C4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18" creationId="{707E4541-8F9E-4534-AC29-FBF3EDFAD02B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19" creationId="{6E246BE6-E2BD-44AB-B07E-BFFD4CFC30EB}"/>
          </ac:spMkLst>
        </pc:spChg>
        <pc:spChg chg="add">
          <ac:chgData name="Benoît PARTHOENS" userId="9031a2a7-ac8f-49c7-95a7-c1fef42fac6e" providerId="ADAL" clId="{F836BCA3-F608-419F-897A-86EF626F2672}" dt="2022-03-03T14:06:33.341" v="148" actId="26606"/>
          <ac:spMkLst>
            <pc:docMk/>
            <pc:sldMk cId="2410850007" sldId="277"/>
            <ac:spMk id="20" creationId="{A8DB9CD9-59B1-4D73-BC4C-98796A48EF9B}"/>
          </ac:spMkLst>
        </pc:spChg>
        <pc:spChg chg="del mod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24" creationId="{767C8DF4-EEED-4C7C-8B8E-95779A7A9944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25" creationId="{E663E060-BBE8-4ABE-8279-930B47C85912}"/>
          </ac:spMkLst>
        </pc:spChg>
        <pc:spChg chg="add del">
          <ac:chgData name="Benoît PARTHOENS" userId="9031a2a7-ac8f-49c7-95a7-c1fef42fac6e" providerId="ADAL" clId="{F836BCA3-F608-419F-897A-86EF626F2672}" dt="2022-03-03T14:06:18.106" v="147" actId="21"/>
          <ac:spMkLst>
            <pc:docMk/>
            <pc:sldMk cId="2410850007" sldId="277"/>
            <ac:spMk id="26" creationId="{EC86D073-2678-4EBF-A406-54895746038B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0" creationId="{CD0CFE67-F4E5-4C65-81D4-0A284F71FBD9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1" creationId="{BBFC608E-6292-47C5-BB4B-B122C2E4FD7A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2" creationId="{802A8365-DA12-4491-A552-B43026E928AF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3" creationId="{64B99EAF-0BCF-4879-B68D-D6AD7112E673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4" creationId="{CA54E85C-6572-4B26-AB10-3D59866D0AED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5" creationId="{A93E8AC9-5A0F-4148-BEB0-5D11AFE7AA67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6" creationId="{11E69F71-F0D6-4060-BAC6-CBD9C3F08714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7" creationId="{F84970A4-D761-4E2F-8901-2502A7C59712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39" creationId="{A60D8A92-081C-4F97-A5B5-487047E883B1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40" creationId="{D205A768-6097-467C-AA04-7D06EB151BCF}"/>
          </ac:spMkLst>
        </pc:spChg>
        <pc:spChg chg="add del mod">
          <ac:chgData name="Benoît PARTHOENS" userId="9031a2a7-ac8f-49c7-95a7-c1fef42fac6e" providerId="ADAL" clId="{F836BCA3-F608-419F-897A-86EF626F2672}" dt="2022-03-03T14:07:00.753" v="154" actId="1076"/>
          <ac:spMkLst>
            <pc:docMk/>
            <pc:sldMk cId="2410850007" sldId="277"/>
            <ac:spMk id="41" creationId="{4C720B51-3A24-4F10-AD27-B59F588CEC2C}"/>
          </ac:spMkLst>
        </pc:spChg>
        <pc:grpChg chg="add">
          <ac:chgData name="Benoît PARTHOENS" userId="9031a2a7-ac8f-49c7-95a7-c1fef42fac6e" providerId="ADAL" clId="{F836BCA3-F608-419F-897A-86EF626F2672}" dt="2022-03-03T14:06:33.341" v="148" actId="26606"/>
          <ac:grpSpMkLst>
            <pc:docMk/>
            <pc:sldMk cId="2410850007" sldId="277"/>
            <ac:grpSpMk id="11" creationId="{721D730E-1F97-4071-B143-B05E6D2599BC}"/>
          </ac:grpSpMkLst>
        </pc:grpChg>
        <pc:cxnChg chg="add del">
          <ac:chgData name="Benoît PARTHOENS" userId="9031a2a7-ac8f-49c7-95a7-c1fef42fac6e" providerId="ADAL" clId="{F836BCA3-F608-419F-897A-86EF626F2672}" dt="2022-03-03T14:06:18.106" v="147" actId="21"/>
          <ac:cxnSpMkLst>
            <pc:docMk/>
            <pc:sldMk cId="2410850007" sldId="277"/>
            <ac:cxnSpMk id="10" creationId="{5A5BB7F4-7A6C-4240-A3A5-C31992BBFD61}"/>
          </ac:cxnSpMkLst>
        </pc:cxnChg>
        <pc:cxnChg chg="add del">
          <ac:chgData name="Benoît PARTHOENS" userId="9031a2a7-ac8f-49c7-95a7-c1fef42fac6e" providerId="ADAL" clId="{F836BCA3-F608-419F-897A-86EF626F2672}" dt="2022-03-03T14:06:18.106" v="147" actId="21"/>
          <ac:cxnSpMkLst>
            <pc:docMk/>
            <pc:sldMk cId="2410850007" sldId="277"/>
            <ac:cxnSpMk id="12" creationId="{972746BC-7A6B-48DE-A0B3-80BCAE7DBA63}"/>
          </ac:cxnSpMkLst>
        </pc:cxnChg>
        <pc:cxnChg chg="add del">
          <ac:chgData name="Benoît PARTHOENS" userId="9031a2a7-ac8f-49c7-95a7-c1fef42fac6e" providerId="ADAL" clId="{F836BCA3-F608-419F-897A-86EF626F2672}" dt="2022-03-03T14:06:18.106" v="147" actId="21"/>
          <ac:cxnSpMkLst>
            <pc:docMk/>
            <pc:sldMk cId="2410850007" sldId="277"/>
            <ac:cxnSpMk id="21" creationId="{E05FCEA5-151C-46BB-9C68-E1FD12E73D4C}"/>
          </ac:cxnSpMkLst>
        </pc:cxnChg>
        <pc:cxnChg chg="add del mod">
          <ac:chgData name="Benoît PARTHOENS" userId="9031a2a7-ac8f-49c7-95a7-c1fef42fac6e" providerId="ADAL" clId="{F836BCA3-F608-419F-897A-86EF626F2672}" dt="2022-03-03T14:07:00.753" v="154" actId="1076"/>
          <ac:cxnSpMkLst>
            <pc:docMk/>
            <pc:sldMk cId="2410850007" sldId="277"/>
            <ac:cxnSpMk id="28" creationId="{12A820B5-81AE-42FA-9D6C-487E2F0831FC}"/>
          </ac:cxnSpMkLst>
        </pc:cxnChg>
        <pc:cxnChg chg="add del mod">
          <ac:chgData name="Benoît PARTHOENS" userId="9031a2a7-ac8f-49c7-95a7-c1fef42fac6e" providerId="ADAL" clId="{F836BCA3-F608-419F-897A-86EF626F2672}" dt="2022-03-03T14:07:00.753" v="154" actId="1076"/>
          <ac:cxnSpMkLst>
            <pc:docMk/>
            <pc:sldMk cId="2410850007" sldId="277"/>
            <ac:cxnSpMk id="29" creationId="{3ADD3AA7-0B7D-486E-88F8-6A6331576784}"/>
          </ac:cxnSpMkLst>
        </pc:cxnChg>
        <pc:cxnChg chg="add del mod">
          <ac:chgData name="Benoît PARTHOENS" userId="9031a2a7-ac8f-49c7-95a7-c1fef42fac6e" providerId="ADAL" clId="{F836BCA3-F608-419F-897A-86EF626F2672}" dt="2022-03-03T14:07:00.753" v="154" actId="1076"/>
          <ac:cxnSpMkLst>
            <pc:docMk/>
            <pc:sldMk cId="2410850007" sldId="277"/>
            <ac:cxnSpMk id="38" creationId="{A129F765-1C84-4FB6-9201-8C3CEAD4CDF3}"/>
          </ac:cxnSpMkLst>
        </pc:cxnChg>
      </pc:sldChg>
      <pc:sldChg chg="addSp modSp mod setBg modNotesTx">
        <pc:chgData name="Benoît PARTHOENS" userId="9031a2a7-ac8f-49c7-95a7-c1fef42fac6e" providerId="ADAL" clId="{F836BCA3-F608-419F-897A-86EF626F2672}" dt="2022-03-16T11:05:35.812" v="237" actId="20577"/>
        <pc:sldMkLst>
          <pc:docMk/>
          <pc:sldMk cId="248428403" sldId="278"/>
        </pc:sldMkLst>
        <pc:spChg chg="mod">
          <ac:chgData name="Benoît PARTHOENS" userId="9031a2a7-ac8f-49c7-95a7-c1fef42fac6e" providerId="ADAL" clId="{F836BCA3-F608-419F-897A-86EF626F2672}" dt="2022-03-03T14:07:10.457" v="155" actId="26606"/>
          <ac:spMkLst>
            <pc:docMk/>
            <pc:sldMk cId="248428403" sldId="278"/>
            <ac:spMk id="2" creationId="{D80EBEAF-2775-46E8-ACB6-653337BF865A}"/>
          </ac:spMkLst>
        </pc:spChg>
        <pc:spChg chg="mod">
          <ac:chgData name="Benoît PARTHOENS" userId="9031a2a7-ac8f-49c7-95a7-c1fef42fac6e" providerId="ADAL" clId="{F836BCA3-F608-419F-897A-86EF626F2672}" dt="2022-03-03T14:07:33.199" v="161" actId="14100"/>
          <ac:spMkLst>
            <pc:docMk/>
            <pc:sldMk cId="248428403" sldId="278"/>
            <ac:spMk id="3" creationId="{9A5F4392-543E-4C93-A9EB-9C73C196BB94}"/>
          </ac:spMkLst>
        </pc:spChg>
        <pc:spChg chg="add">
          <ac:chgData name="Benoît PARTHOENS" userId="9031a2a7-ac8f-49c7-95a7-c1fef42fac6e" providerId="ADAL" clId="{F836BCA3-F608-419F-897A-86EF626F2672}" dt="2022-03-03T14:07:10.457" v="155" actId="26606"/>
          <ac:spMkLst>
            <pc:docMk/>
            <pc:sldMk cId="248428403" sldId="278"/>
            <ac:spMk id="8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07:10.457" v="155" actId="26606"/>
          <ac:spMkLst>
            <pc:docMk/>
            <pc:sldMk cId="248428403" sldId="278"/>
            <ac:spMk id="10" creationId="{64053CBF-3932-45FF-8285-EE5146085F3A}"/>
          </ac:spMkLst>
        </pc:spChg>
        <pc:grpChg chg="add">
          <ac:chgData name="Benoît PARTHOENS" userId="9031a2a7-ac8f-49c7-95a7-c1fef42fac6e" providerId="ADAL" clId="{F836BCA3-F608-419F-897A-86EF626F2672}" dt="2022-03-03T14:07:10.457" v="155" actId="26606"/>
          <ac:grpSpMkLst>
            <pc:docMk/>
            <pc:sldMk cId="248428403" sldId="278"/>
            <ac:grpSpMk id="12" creationId="{2E751C04-BEA6-446B-A678-9C74819EBD4C}"/>
          </ac:grpSpMkLst>
        </pc:grpChg>
        <pc:grpChg chg="add">
          <ac:chgData name="Benoît PARTHOENS" userId="9031a2a7-ac8f-49c7-95a7-c1fef42fac6e" providerId="ADAL" clId="{F836BCA3-F608-419F-897A-86EF626F2672}" dt="2022-03-03T14:07:10.457" v="155" actId="26606"/>
          <ac:grpSpMkLst>
            <pc:docMk/>
            <pc:sldMk cId="248428403" sldId="278"/>
            <ac:grpSpMk id="18" creationId="{B63ACBA3-DEFD-4C6D-BBA0-64468FA99C2D}"/>
          </ac:grpSpMkLst>
        </pc:grpChg>
      </pc:sldChg>
      <pc:sldChg chg="addSp modSp mod setBg">
        <pc:chgData name="Benoît PARTHOENS" userId="9031a2a7-ac8f-49c7-95a7-c1fef42fac6e" providerId="ADAL" clId="{F836BCA3-F608-419F-897A-86EF626F2672}" dt="2022-03-16T11:06:14.524" v="254" actId="20577"/>
        <pc:sldMkLst>
          <pc:docMk/>
          <pc:sldMk cId="3553639658" sldId="279"/>
        </pc:sldMkLst>
        <pc:spChg chg="mod">
          <ac:chgData name="Benoît PARTHOENS" userId="9031a2a7-ac8f-49c7-95a7-c1fef42fac6e" providerId="ADAL" clId="{F836BCA3-F608-419F-897A-86EF626F2672}" dt="2022-03-16T11:06:14.524" v="254" actId="20577"/>
          <ac:spMkLst>
            <pc:docMk/>
            <pc:sldMk cId="3553639658" sldId="279"/>
            <ac:spMk id="2" creationId="{17CA27E3-307C-464B-BF2E-7C6A73D459FD}"/>
          </ac:spMkLst>
        </pc:spChg>
        <pc:spChg chg="mod">
          <ac:chgData name="Benoît PARTHOENS" userId="9031a2a7-ac8f-49c7-95a7-c1fef42fac6e" providerId="ADAL" clId="{F836BCA3-F608-419F-897A-86EF626F2672}" dt="2022-03-03T14:07:43.980" v="162" actId="26606"/>
          <ac:spMkLst>
            <pc:docMk/>
            <pc:sldMk cId="3553639658" sldId="279"/>
            <ac:spMk id="3" creationId="{580B1B5D-E1EC-4812-9B55-7DA1F1CECD7F}"/>
          </ac:spMkLst>
        </pc:spChg>
        <pc:spChg chg="add">
          <ac:chgData name="Benoît PARTHOENS" userId="9031a2a7-ac8f-49c7-95a7-c1fef42fac6e" providerId="ADAL" clId="{F836BCA3-F608-419F-897A-86EF626F2672}" dt="2022-03-03T14:07:43.980" v="162" actId="26606"/>
          <ac:spMkLst>
            <pc:docMk/>
            <pc:sldMk cId="3553639658" sldId="279"/>
            <ac:spMk id="8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07:43.980" v="162" actId="26606"/>
          <ac:spMkLst>
            <pc:docMk/>
            <pc:sldMk cId="3553639658" sldId="279"/>
            <ac:spMk id="10" creationId="{1561AEE4-4E38-4BAC-976D-E0DE523FC5D1}"/>
          </ac:spMkLst>
        </pc:spChg>
        <pc:grpChg chg="add">
          <ac:chgData name="Benoît PARTHOENS" userId="9031a2a7-ac8f-49c7-95a7-c1fef42fac6e" providerId="ADAL" clId="{F836BCA3-F608-419F-897A-86EF626F2672}" dt="2022-03-03T14:07:43.980" v="162" actId="26606"/>
          <ac:grpSpMkLst>
            <pc:docMk/>
            <pc:sldMk cId="3553639658" sldId="279"/>
            <ac:grpSpMk id="12" creationId="{F0BC676B-D19A-44DB-910A-0C0E6D433979}"/>
          </ac:grpSpMkLst>
        </pc:grpChg>
      </pc:sldChg>
      <pc:sldChg chg="addSp modSp mod setBg">
        <pc:chgData name="Benoît PARTHOENS" userId="9031a2a7-ac8f-49c7-95a7-c1fef42fac6e" providerId="ADAL" clId="{F836BCA3-F608-419F-897A-86EF626F2672}" dt="2022-03-16T11:06:37.441" v="273" actId="20577"/>
        <pc:sldMkLst>
          <pc:docMk/>
          <pc:sldMk cId="3519587791" sldId="280"/>
        </pc:sldMkLst>
        <pc:spChg chg="mod">
          <ac:chgData name="Benoît PARTHOENS" userId="9031a2a7-ac8f-49c7-95a7-c1fef42fac6e" providerId="ADAL" clId="{F836BCA3-F608-419F-897A-86EF626F2672}" dt="2022-03-16T11:06:37.441" v="273" actId="20577"/>
          <ac:spMkLst>
            <pc:docMk/>
            <pc:sldMk cId="3519587791" sldId="280"/>
            <ac:spMk id="2" creationId="{0ED92813-2483-421B-A1D7-215310BF076C}"/>
          </ac:spMkLst>
        </pc:spChg>
        <pc:spChg chg="mod">
          <ac:chgData name="Benoît PARTHOENS" userId="9031a2a7-ac8f-49c7-95a7-c1fef42fac6e" providerId="ADAL" clId="{F836BCA3-F608-419F-897A-86EF626F2672}" dt="2022-03-03T14:07:50.421" v="163" actId="26606"/>
          <ac:spMkLst>
            <pc:docMk/>
            <pc:sldMk cId="3519587791" sldId="280"/>
            <ac:spMk id="3" creationId="{E46366E4-82D3-48E4-BEAB-8C0EFBEAB53B}"/>
          </ac:spMkLst>
        </pc:spChg>
        <pc:spChg chg="add">
          <ac:chgData name="Benoît PARTHOENS" userId="9031a2a7-ac8f-49c7-95a7-c1fef42fac6e" providerId="ADAL" clId="{F836BCA3-F608-419F-897A-86EF626F2672}" dt="2022-03-03T14:07:50.421" v="163" actId="26606"/>
          <ac:spMkLst>
            <pc:docMk/>
            <pc:sldMk cId="3519587791" sldId="280"/>
            <ac:spMk id="8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07:50.421" v="163" actId="26606"/>
          <ac:spMkLst>
            <pc:docMk/>
            <pc:sldMk cId="3519587791" sldId="280"/>
            <ac:spMk id="10" creationId="{1561AEE4-4E38-4BAC-976D-E0DE523FC5D1}"/>
          </ac:spMkLst>
        </pc:spChg>
        <pc:grpChg chg="add">
          <ac:chgData name="Benoît PARTHOENS" userId="9031a2a7-ac8f-49c7-95a7-c1fef42fac6e" providerId="ADAL" clId="{F836BCA3-F608-419F-897A-86EF626F2672}" dt="2022-03-03T14:07:50.421" v="163" actId="26606"/>
          <ac:grpSpMkLst>
            <pc:docMk/>
            <pc:sldMk cId="3519587791" sldId="280"/>
            <ac:grpSpMk id="12" creationId="{F0BC676B-D19A-44DB-910A-0C0E6D433979}"/>
          </ac:grpSpMkLst>
        </pc:grpChg>
      </pc:sldChg>
      <pc:sldChg chg="addSp modSp mod setBg">
        <pc:chgData name="Benoît PARTHOENS" userId="9031a2a7-ac8f-49c7-95a7-c1fef42fac6e" providerId="ADAL" clId="{F836BCA3-F608-419F-897A-86EF626F2672}" dt="2022-03-03T14:09:12.419" v="176" actId="14100"/>
        <pc:sldMkLst>
          <pc:docMk/>
          <pc:sldMk cId="4243549431" sldId="281"/>
        </pc:sldMkLst>
        <pc:spChg chg="mod">
          <ac:chgData name="Benoît PARTHOENS" userId="9031a2a7-ac8f-49c7-95a7-c1fef42fac6e" providerId="ADAL" clId="{F836BCA3-F608-419F-897A-86EF626F2672}" dt="2022-03-03T14:09:02.369" v="174" actId="1076"/>
          <ac:spMkLst>
            <pc:docMk/>
            <pc:sldMk cId="4243549431" sldId="281"/>
            <ac:spMk id="2" creationId="{2810357B-0925-4BD5-8CC8-35C7DD09ADEC}"/>
          </ac:spMkLst>
        </pc:spChg>
        <pc:spChg chg="mod">
          <ac:chgData name="Benoît PARTHOENS" userId="9031a2a7-ac8f-49c7-95a7-c1fef42fac6e" providerId="ADAL" clId="{F836BCA3-F608-419F-897A-86EF626F2672}" dt="2022-03-03T14:09:12.419" v="176" actId="14100"/>
          <ac:spMkLst>
            <pc:docMk/>
            <pc:sldMk cId="4243549431" sldId="281"/>
            <ac:spMk id="3" creationId="{031ACFBC-50A5-4716-8CA5-D4768C2CBA91}"/>
          </ac:spMkLst>
        </pc:spChg>
        <pc:spChg chg="add">
          <ac:chgData name="Benoît PARTHOENS" userId="9031a2a7-ac8f-49c7-95a7-c1fef42fac6e" providerId="ADAL" clId="{F836BCA3-F608-419F-897A-86EF626F2672}" dt="2022-03-03T14:08:13.812" v="164" actId="26606"/>
          <ac:spMkLst>
            <pc:docMk/>
            <pc:sldMk cId="4243549431" sldId="281"/>
            <ac:spMk id="8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08:13.812" v="164" actId="26606"/>
          <ac:spMkLst>
            <pc:docMk/>
            <pc:sldMk cId="4243549431" sldId="281"/>
            <ac:spMk id="10" creationId="{1561AEE4-4E38-4BAC-976D-E0DE523FC5D1}"/>
          </ac:spMkLst>
        </pc:spChg>
        <pc:grpChg chg="add">
          <ac:chgData name="Benoît PARTHOENS" userId="9031a2a7-ac8f-49c7-95a7-c1fef42fac6e" providerId="ADAL" clId="{F836BCA3-F608-419F-897A-86EF626F2672}" dt="2022-03-03T14:08:13.812" v="164" actId="26606"/>
          <ac:grpSpMkLst>
            <pc:docMk/>
            <pc:sldMk cId="4243549431" sldId="281"/>
            <ac:grpSpMk id="12" creationId="{F0BC676B-D19A-44DB-910A-0C0E6D433979}"/>
          </ac:grpSpMkLst>
        </pc:grpChg>
      </pc:sldChg>
      <pc:sldChg chg="addSp delSp modSp mod setBg addAnim delAnim modAnim">
        <pc:chgData name="Benoît PARTHOENS" userId="9031a2a7-ac8f-49c7-95a7-c1fef42fac6e" providerId="ADAL" clId="{F836BCA3-F608-419F-897A-86EF626F2672}" dt="2022-03-03T14:14:08.102" v="197" actId="108"/>
        <pc:sldMkLst>
          <pc:docMk/>
          <pc:sldMk cId="3884219355" sldId="282"/>
        </pc:sldMkLst>
        <pc:spChg chg="mod">
          <ac:chgData name="Benoît PARTHOENS" userId="9031a2a7-ac8f-49c7-95a7-c1fef42fac6e" providerId="ADAL" clId="{F836BCA3-F608-419F-897A-86EF626F2672}" dt="2022-03-03T14:12:10.504" v="189" actId="1076"/>
          <ac:spMkLst>
            <pc:docMk/>
            <pc:sldMk cId="3884219355" sldId="282"/>
            <ac:spMk id="2" creationId="{A2814354-2A47-47DF-A9AC-AA69BA3F49BE}"/>
          </ac:spMkLst>
        </pc:spChg>
        <pc:spChg chg="mod">
          <ac:chgData name="Benoît PARTHOENS" userId="9031a2a7-ac8f-49c7-95a7-c1fef42fac6e" providerId="ADAL" clId="{F836BCA3-F608-419F-897A-86EF626F2672}" dt="2022-03-03T14:14:08.102" v="197" actId="108"/>
          <ac:spMkLst>
            <pc:docMk/>
            <pc:sldMk cId="3884219355" sldId="282"/>
            <ac:spMk id="3" creationId="{403D01BF-C882-4990-9EF4-58D5919F33AE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4" creationId="{694B0953-E2B0-44A8-A942-7251950022E2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5" creationId="{67265E25-B33F-44E7-9E89-F399101861E7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6" creationId="{84AAD179-FC4A-45C3-AEB4-3893B67617B1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7" creationId="{838E57F3-E83C-4248-A0AC-C587886E03C1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8" creationId="{C871DC37-7F9E-43D9-9060-C52C7AB0FE44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9" creationId="{E2B96749-1D1C-4228-9C2B-2BEAC76514BD}"/>
          </ac:spMkLst>
        </pc:spChg>
        <pc:spChg chg="add">
          <ac:chgData name="Benoît PARTHOENS" userId="9031a2a7-ac8f-49c7-95a7-c1fef42fac6e" providerId="ADAL" clId="{F836BCA3-F608-419F-897A-86EF626F2672}" dt="2022-03-03T14:12:02.059" v="187" actId="26606"/>
          <ac:spMkLst>
            <pc:docMk/>
            <pc:sldMk cId="3884219355" sldId="282"/>
            <ac:spMk id="10" creationId="{64053CBF-3932-45FF-8285-EE5146085F3A}"/>
          </ac:spMkLst>
        </pc:spChg>
        <pc:spChg chg="add">
          <ac:chgData name="Benoît PARTHOENS" userId="9031a2a7-ac8f-49c7-95a7-c1fef42fac6e" providerId="ADAL" clId="{F836BCA3-F608-419F-897A-86EF626F2672}" dt="2022-03-03T14:12:02.059" v="187" actId="26606"/>
          <ac:spMkLst>
            <pc:docMk/>
            <pc:sldMk cId="3884219355" sldId="282"/>
            <ac:spMk id="23" creationId="{4BC99CB9-DDAD-44A2-8A1C-E3AF4E72DF5C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24" creationId="{6B2EFC71-D14F-4B6B-88D4-188E1976610C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25" creationId="{A1B3967B-A9E5-4BCC-92AA-2E3F40A0598C}"/>
          </ac:spMkLst>
        </pc:spChg>
        <pc:spChg chg="add del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26" creationId="{E8D4C3D6-EF57-453F-B9E2-515C5EED8AF9}"/>
          </ac:spMkLst>
        </pc:spChg>
        <pc:spChg chg="del mod">
          <ac:chgData name="Benoît PARTHOENS" userId="9031a2a7-ac8f-49c7-95a7-c1fef42fac6e" providerId="ADAL" clId="{F836BCA3-F608-419F-897A-86EF626F2672}" dt="2022-03-03T14:11:29.502" v="186" actId="21"/>
          <ac:spMkLst>
            <pc:docMk/>
            <pc:sldMk cId="3884219355" sldId="282"/>
            <ac:spMk id="27" creationId="{59226075-59FA-4DF3-84B0-A72855B79E66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0" creationId="{3F512116-DB6C-4870-A26D-0B998231466C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1" creationId="{B93C69BC-DCD0-4FB3-84C4-1DEF75F06013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2" creationId="{BF1F0553-784F-4209-8D5F-E3C79D0B7DDF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3" creationId="{AF54486F-C5FE-4661-BA8C-D883421FD837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4" creationId="{7637D884-9B54-4049-9527-EC6A87B00864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35" creationId="{5BEE1CF1-F730-44A0-9ECA-59862378C341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40" creationId="{A9E72B96-53AC-4ACC-9458-B875CBEB4A20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41" creationId="{DE2E1736-6EF0-48C1-AB68-5415FE53EFF5}"/>
          </ac:spMkLst>
        </pc:spChg>
        <pc:spChg chg="add mod">
          <ac:chgData name="Benoît PARTHOENS" userId="9031a2a7-ac8f-49c7-95a7-c1fef42fac6e" providerId="ADAL" clId="{F836BCA3-F608-419F-897A-86EF626F2672}" dt="2022-03-03T14:12:19.186" v="192"/>
          <ac:spMkLst>
            <pc:docMk/>
            <pc:sldMk cId="3884219355" sldId="282"/>
            <ac:spMk id="42" creationId="{4BE5B87F-68BF-4EBE-AE92-8BC048288834}"/>
          </ac:spMkLst>
        </pc:spChg>
        <pc:spChg chg="add mod">
          <ac:chgData name="Benoît PARTHOENS" userId="9031a2a7-ac8f-49c7-95a7-c1fef42fac6e" providerId="ADAL" clId="{F836BCA3-F608-419F-897A-86EF626F2672}" dt="2022-03-03T14:13:30.947" v="193" actId="1076"/>
          <ac:spMkLst>
            <pc:docMk/>
            <pc:sldMk cId="3884219355" sldId="282"/>
            <ac:spMk id="43" creationId="{42BA6256-6B6F-4E27-AECD-8A81D3BEA699}"/>
          </ac:spMkLst>
        </pc:spChg>
        <pc:grpChg chg="add">
          <ac:chgData name="Benoît PARTHOENS" userId="9031a2a7-ac8f-49c7-95a7-c1fef42fac6e" providerId="ADAL" clId="{F836BCA3-F608-419F-897A-86EF626F2672}" dt="2022-03-03T14:12:02.059" v="187" actId="26606"/>
          <ac:grpSpMkLst>
            <pc:docMk/>
            <pc:sldMk cId="3884219355" sldId="282"/>
            <ac:grpSpMk id="12" creationId="{2E751C04-BEA6-446B-A678-9C74819EBD4C}"/>
          </ac:grpSpMkLst>
        </pc:grpChg>
        <pc:grpChg chg="add">
          <ac:chgData name="Benoît PARTHOENS" userId="9031a2a7-ac8f-49c7-95a7-c1fef42fac6e" providerId="ADAL" clId="{F836BCA3-F608-419F-897A-86EF626F2672}" dt="2022-03-03T14:12:02.059" v="187" actId="26606"/>
          <ac:grpSpMkLst>
            <pc:docMk/>
            <pc:sldMk cId="3884219355" sldId="282"/>
            <ac:grpSpMk id="18" creationId="{B63ACBA3-DEFD-4C6D-BBA0-64468FA99C2D}"/>
          </ac:grpSpMkLst>
        </pc:grpChg>
        <pc:cxnChg chg="add del mod">
          <ac:chgData name="Benoît PARTHOENS" userId="9031a2a7-ac8f-49c7-95a7-c1fef42fac6e" providerId="ADAL" clId="{F836BCA3-F608-419F-897A-86EF626F2672}" dt="2022-03-03T14:11:29.502" v="186" actId="21"/>
          <ac:cxnSpMkLst>
            <pc:docMk/>
            <pc:sldMk cId="3884219355" sldId="282"/>
            <ac:cxnSpMk id="11" creationId="{AE4D7831-B9B8-4A71-9D58-0C748C741EAD}"/>
          </ac:cxnSpMkLst>
        </pc:cxnChg>
        <pc:cxnChg chg="add del mod">
          <ac:chgData name="Benoît PARTHOENS" userId="9031a2a7-ac8f-49c7-95a7-c1fef42fac6e" providerId="ADAL" clId="{F836BCA3-F608-419F-897A-86EF626F2672}" dt="2022-03-03T14:11:29.502" v="186" actId="21"/>
          <ac:cxnSpMkLst>
            <pc:docMk/>
            <pc:sldMk cId="3884219355" sldId="282"/>
            <ac:cxnSpMk id="14" creationId="{97D3268D-C172-46B6-A3FD-3CBC32B85DAA}"/>
          </ac:cxnSpMkLst>
        </pc:cxnChg>
        <pc:cxnChg chg="add del mod">
          <ac:chgData name="Benoît PARTHOENS" userId="9031a2a7-ac8f-49c7-95a7-c1fef42fac6e" providerId="ADAL" clId="{F836BCA3-F608-419F-897A-86EF626F2672}" dt="2022-03-03T14:11:29.502" v="186" actId="21"/>
          <ac:cxnSpMkLst>
            <pc:docMk/>
            <pc:sldMk cId="3884219355" sldId="282"/>
            <ac:cxnSpMk id="17" creationId="{F24C85EE-E850-403F-966B-4264BA87B2E4}"/>
          </ac:cxnSpMkLst>
        </pc:cxnChg>
        <pc:cxnChg chg="add del mod">
          <ac:chgData name="Benoît PARTHOENS" userId="9031a2a7-ac8f-49c7-95a7-c1fef42fac6e" providerId="ADAL" clId="{F836BCA3-F608-419F-897A-86EF626F2672}" dt="2022-03-03T14:11:29.502" v="186" actId="21"/>
          <ac:cxnSpMkLst>
            <pc:docMk/>
            <pc:sldMk cId="3884219355" sldId="282"/>
            <ac:cxnSpMk id="20" creationId="{3FB3BD34-E6D7-47A0-BF9A-35153FA182F0}"/>
          </ac:cxnSpMkLst>
        </pc:cxnChg>
        <pc:cxnChg chg="add mod">
          <ac:chgData name="Benoît PARTHOENS" userId="9031a2a7-ac8f-49c7-95a7-c1fef42fac6e" providerId="ADAL" clId="{F836BCA3-F608-419F-897A-86EF626F2672}" dt="2022-03-03T14:12:19.186" v="192"/>
          <ac:cxnSpMkLst>
            <pc:docMk/>
            <pc:sldMk cId="3884219355" sldId="282"/>
            <ac:cxnSpMk id="36" creationId="{64D9823B-6169-4751-852F-C5446DC8E6A7}"/>
          </ac:cxnSpMkLst>
        </pc:cxnChg>
        <pc:cxnChg chg="add mod">
          <ac:chgData name="Benoît PARTHOENS" userId="9031a2a7-ac8f-49c7-95a7-c1fef42fac6e" providerId="ADAL" clId="{F836BCA3-F608-419F-897A-86EF626F2672}" dt="2022-03-03T14:12:19.186" v="192"/>
          <ac:cxnSpMkLst>
            <pc:docMk/>
            <pc:sldMk cId="3884219355" sldId="282"/>
            <ac:cxnSpMk id="37" creationId="{99A9E2A5-108B-4D95-9B3A-4BFF9C163C4E}"/>
          </ac:cxnSpMkLst>
        </pc:cxnChg>
        <pc:cxnChg chg="add mod">
          <ac:chgData name="Benoît PARTHOENS" userId="9031a2a7-ac8f-49c7-95a7-c1fef42fac6e" providerId="ADAL" clId="{F836BCA3-F608-419F-897A-86EF626F2672}" dt="2022-03-03T14:12:19.186" v="192"/>
          <ac:cxnSpMkLst>
            <pc:docMk/>
            <pc:sldMk cId="3884219355" sldId="282"/>
            <ac:cxnSpMk id="38" creationId="{D3BFE64E-58E6-433F-88F9-0945E1B4C3FE}"/>
          </ac:cxnSpMkLst>
        </pc:cxnChg>
        <pc:cxnChg chg="add mod">
          <ac:chgData name="Benoît PARTHOENS" userId="9031a2a7-ac8f-49c7-95a7-c1fef42fac6e" providerId="ADAL" clId="{F836BCA3-F608-419F-897A-86EF626F2672}" dt="2022-03-03T14:12:19.186" v="192"/>
          <ac:cxnSpMkLst>
            <pc:docMk/>
            <pc:sldMk cId="3884219355" sldId="282"/>
            <ac:cxnSpMk id="39" creationId="{456E102C-24A6-4BE3-BB28-9DFD214E1637}"/>
          </ac:cxnSpMkLst>
        </pc:cxnChg>
      </pc:sldChg>
      <pc:sldChg chg="addSp delSp modSp mod setBg addAnim modAnim">
        <pc:chgData name="Benoît PARTHOENS" userId="9031a2a7-ac8f-49c7-95a7-c1fef42fac6e" providerId="ADAL" clId="{F836BCA3-F608-419F-897A-86EF626F2672}" dt="2022-03-03T14:15:51.207" v="208" actId="1076"/>
        <pc:sldMkLst>
          <pc:docMk/>
          <pc:sldMk cId="3938842370" sldId="283"/>
        </pc:sldMkLst>
        <pc:spChg chg="mod">
          <ac:chgData name="Benoît PARTHOENS" userId="9031a2a7-ac8f-49c7-95a7-c1fef42fac6e" providerId="ADAL" clId="{F836BCA3-F608-419F-897A-86EF626F2672}" dt="2022-03-03T14:15:16.806" v="202" actId="1076"/>
          <ac:spMkLst>
            <pc:docMk/>
            <pc:sldMk cId="3938842370" sldId="283"/>
            <ac:spMk id="2" creationId="{B841185F-2E50-4B62-BB5E-05B9E7290516}"/>
          </ac:spMkLst>
        </pc:spChg>
        <pc:spChg chg="mod">
          <ac:chgData name="Benoît PARTHOENS" userId="9031a2a7-ac8f-49c7-95a7-c1fef42fac6e" providerId="ADAL" clId="{F836BCA3-F608-419F-897A-86EF626F2672}" dt="2022-03-03T14:15:51.207" v="208" actId="1076"/>
          <ac:spMkLst>
            <pc:docMk/>
            <pc:sldMk cId="3938842370" sldId="283"/>
            <ac:spMk id="3" creationId="{1AC7F349-BFE3-4D61-8C91-3C892B3C7BA5}"/>
          </ac:spMkLst>
        </pc:spChg>
        <pc:spChg chg="del">
          <ac:chgData name="Benoît PARTHOENS" userId="9031a2a7-ac8f-49c7-95a7-c1fef42fac6e" providerId="ADAL" clId="{F836BCA3-F608-419F-897A-86EF626F2672}" dt="2022-03-03T14:14:52.781" v="198" actId="21"/>
          <ac:spMkLst>
            <pc:docMk/>
            <pc:sldMk cId="3938842370" sldId="283"/>
            <ac:spMk id="4" creationId="{598CF30D-9430-426A-9A98-EA28DF4585D7}"/>
          </ac:spMkLst>
        </pc:spChg>
        <pc:spChg chg="del">
          <ac:chgData name="Benoît PARTHOENS" userId="9031a2a7-ac8f-49c7-95a7-c1fef42fac6e" providerId="ADAL" clId="{F836BCA3-F608-419F-897A-86EF626F2672}" dt="2022-03-03T14:14:52.781" v="198" actId="21"/>
          <ac:spMkLst>
            <pc:docMk/>
            <pc:sldMk cId="3938842370" sldId="283"/>
            <ac:spMk id="6" creationId="{6F484E5B-6768-44EF-8294-F370F00CEA78}"/>
          </ac:spMkLst>
        </pc:spChg>
        <pc:spChg chg="add">
          <ac:chgData name="Benoît PARTHOENS" userId="9031a2a7-ac8f-49c7-95a7-c1fef42fac6e" providerId="ADAL" clId="{F836BCA3-F608-419F-897A-86EF626F2672}" dt="2022-03-03T14:15:02.771" v="199" actId="26606"/>
          <ac:spMkLst>
            <pc:docMk/>
            <pc:sldMk cId="3938842370" sldId="283"/>
            <ac:spMk id="8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15:02.771" v="199" actId="26606"/>
          <ac:spMkLst>
            <pc:docMk/>
            <pc:sldMk cId="3938842370" sldId="283"/>
            <ac:spMk id="10" creationId="{1561AEE4-4E38-4BAC-976D-E0DE523FC5D1}"/>
          </ac:spMkLst>
        </pc:spChg>
        <pc:spChg chg="add mod">
          <ac:chgData name="Benoît PARTHOENS" userId="9031a2a7-ac8f-49c7-95a7-c1fef42fac6e" providerId="ADAL" clId="{F836BCA3-F608-419F-897A-86EF626F2672}" dt="2022-03-03T14:15:26.372" v="205"/>
          <ac:spMkLst>
            <pc:docMk/>
            <pc:sldMk cId="3938842370" sldId="283"/>
            <ac:spMk id="21" creationId="{F463B3AE-C004-4214-B6BE-2853D3767EDA}"/>
          </ac:spMkLst>
        </pc:spChg>
        <pc:spChg chg="add mod">
          <ac:chgData name="Benoît PARTHOENS" userId="9031a2a7-ac8f-49c7-95a7-c1fef42fac6e" providerId="ADAL" clId="{F836BCA3-F608-419F-897A-86EF626F2672}" dt="2022-03-03T14:15:26.372" v="205"/>
          <ac:spMkLst>
            <pc:docMk/>
            <pc:sldMk cId="3938842370" sldId="283"/>
            <ac:spMk id="22" creationId="{3A5EB92E-826E-4292-982E-0FDC25790DA4}"/>
          </ac:spMkLst>
        </pc:spChg>
        <pc:grpChg chg="add">
          <ac:chgData name="Benoît PARTHOENS" userId="9031a2a7-ac8f-49c7-95a7-c1fef42fac6e" providerId="ADAL" clId="{F836BCA3-F608-419F-897A-86EF626F2672}" dt="2022-03-03T14:15:02.771" v="199" actId="26606"/>
          <ac:grpSpMkLst>
            <pc:docMk/>
            <pc:sldMk cId="3938842370" sldId="283"/>
            <ac:grpSpMk id="12" creationId="{F0BC676B-D19A-44DB-910A-0C0E6D433979}"/>
          </ac:grpSpMkLst>
        </pc:grpChg>
        <pc:picChg chg="add mod">
          <ac:chgData name="Benoît PARTHOENS" userId="9031a2a7-ac8f-49c7-95a7-c1fef42fac6e" providerId="ADAL" clId="{F836BCA3-F608-419F-897A-86EF626F2672}" dt="2022-03-03T14:15:26.372" v="205"/>
          <ac:picMkLst>
            <pc:docMk/>
            <pc:sldMk cId="3938842370" sldId="283"/>
            <ac:picMk id="20" creationId="{720835B0-3FBE-4B02-ABA8-ADCEC01717C1}"/>
          </ac:picMkLst>
        </pc:picChg>
        <pc:picChg chg="del">
          <ac:chgData name="Benoît PARTHOENS" userId="9031a2a7-ac8f-49c7-95a7-c1fef42fac6e" providerId="ADAL" clId="{F836BCA3-F608-419F-897A-86EF626F2672}" dt="2022-03-03T14:14:52.781" v="198" actId="21"/>
          <ac:picMkLst>
            <pc:docMk/>
            <pc:sldMk cId="3938842370" sldId="283"/>
            <ac:picMk id="1026" creationId="{D96B7031-EC8D-4144-9318-5C50712ADF8C}"/>
          </ac:picMkLst>
        </pc:picChg>
      </pc:sldChg>
      <pc:sldChg chg="addSp delSp modSp mod setBg modAnim">
        <pc:chgData name="Benoît PARTHOENS" userId="9031a2a7-ac8f-49c7-95a7-c1fef42fac6e" providerId="ADAL" clId="{F836BCA3-F608-419F-897A-86EF626F2672}" dt="2022-03-03T14:17:38.806" v="217"/>
        <pc:sldMkLst>
          <pc:docMk/>
          <pc:sldMk cId="4146491793" sldId="284"/>
        </pc:sldMkLst>
        <pc:spChg chg="mod">
          <ac:chgData name="Benoît PARTHOENS" userId="9031a2a7-ac8f-49c7-95a7-c1fef42fac6e" providerId="ADAL" clId="{F836BCA3-F608-419F-897A-86EF626F2672}" dt="2022-03-03T14:16:50.414" v="212" actId="1076"/>
          <ac:spMkLst>
            <pc:docMk/>
            <pc:sldMk cId="4146491793" sldId="284"/>
            <ac:spMk id="2" creationId="{82501DAF-BF4B-46D9-896F-A91BD43ECBFA}"/>
          </ac:spMkLst>
        </pc:spChg>
        <pc:spChg chg="mod">
          <ac:chgData name="Benoît PARTHOENS" userId="9031a2a7-ac8f-49c7-95a7-c1fef42fac6e" providerId="ADAL" clId="{F836BCA3-F608-419F-897A-86EF626F2672}" dt="2022-03-03T14:17:36.756" v="216" actId="255"/>
          <ac:spMkLst>
            <pc:docMk/>
            <pc:sldMk cId="4146491793" sldId="284"/>
            <ac:spMk id="3" creationId="{691D5C8F-D60A-442B-972A-4820748002A7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5" creationId="{602F5F79-1CE2-45C4-882C-25F89F21E6BF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6" creationId="{3588EA0D-A71E-4942-B45C-0A82FA42FFFF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7" creationId="{0F5A9C26-8529-4242-9491-9A7702889A67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8" creationId="{AC0B2F23-307B-4A09-ACBD-A9FC05E2D97A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9" creationId="{CFEC0022-8190-4854-954D-A455E77DB1C2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10" creationId="{AF86D3BC-8FF2-477D-87B3-259DBACCC47C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11" creationId="{56AB165C-E2D1-4A4D-BBF3-859489403435}"/>
          </ac:spMkLst>
        </pc:spChg>
        <pc:spChg chg="del">
          <ac:chgData name="Benoît PARTHOENS" userId="9031a2a7-ac8f-49c7-95a7-c1fef42fac6e" providerId="ADAL" clId="{F836BCA3-F608-419F-897A-86EF626F2672}" dt="2022-03-03T14:16:22.920" v="209" actId="21"/>
          <ac:spMkLst>
            <pc:docMk/>
            <pc:sldMk cId="4146491793" sldId="284"/>
            <ac:spMk id="13" creationId="{5742A0DA-92ED-4BCB-8E11-93527101BFED}"/>
          </ac:spMkLst>
        </pc:spChg>
        <pc:spChg chg="add">
          <ac:chgData name="Benoît PARTHOENS" userId="9031a2a7-ac8f-49c7-95a7-c1fef42fac6e" providerId="ADAL" clId="{F836BCA3-F608-419F-897A-86EF626F2672}" dt="2022-03-03T14:16:30.209" v="210" actId="26606"/>
          <ac:spMkLst>
            <pc:docMk/>
            <pc:sldMk cId="4146491793" sldId="284"/>
            <ac:spMk id="17" creationId="{4BC99CB9-DDAD-44A2-8A1C-E3AF4E72DF5C}"/>
          </ac:spMkLst>
        </pc:spChg>
        <pc:spChg chg="add">
          <ac:chgData name="Benoît PARTHOENS" userId="9031a2a7-ac8f-49c7-95a7-c1fef42fac6e" providerId="ADAL" clId="{F836BCA3-F608-419F-897A-86EF626F2672}" dt="2022-03-03T14:16:30.209" v="210" actId="26606"/>
          <ac:spMkLst>
            <pc:docMk/>
            <pc:sldMk cId="4146491793" sldId="284"/>
            <ac:spMk id="23" creationId="{64053CBF-3932-45FF-8285-EE5146085F3A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27" creationId="{7CF90AA6-DA6F-4A29-9B60-36751873D277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29" creationId="{50653E98-9155-45FB-BE10-1D4DBB2CED43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0" creationId="{853F5BE9-AA6F-4A51-AD55-8A15F799D436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1" creationId="{2FB21C5B-4DAB-4313-A8B7-F1A8F8C347EB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2" creationId="{5E22CBB9-9532-44DB-A358-A7D328357C48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3" creationId="{2F4849E4-1055-4167-B617-15DCF0B5147A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4" creationId="{662253B8-225F-4AC3-8F45-C714CEC5DAD2}"/>
          </ac:spMkLst>
        </pc:spChg>
        <pc:spChg chg="add mod">
          <ac:chgData name="Benoît PARTHOENS" userId="9031a2a7-ac8f-49c7-95a7-c1fef42fac6e" providerId="ADAL" clId="{F836BCA3-F608-419F-897A-86EF626F2672}" dt="2022-03-03T14:17:38.806" v="217"/>
          <ac:spMkLst>
            <pc:docMk/>
            <pc:sldMk cId="4146491793" sldId="284"/>
            <ac:spMk id="36" creationId="{9864604E-F3E0-43DF-9B0C-1A6149048E2D}"/>
          </ac:spMkLst>
        </pc:spChg>
        <pc:grpChg chg="add">
          <ac:chgData name="Benoît PARTHOENS" userId="9031a2a7-ac8f-49c7-95a7-c1fef42fac6e" providerId="ADAL" clId="{F836BCA3-F608-419F-897A-86EF626F2672}" dt="2022-03-03T14:16:30.209" v="210" actId="26606"/>
          <ac:grpSpMkLst>
            <pc:docMk/>
            <pc:sldMk cId="4146491793" sldId="284"/>
            <ac:grpSpMk id="12" creationId="{2E751C04-BEA6-446B-A678-9C74819EBD4C}"/>
          </ac:grpSpMkLst>
        </pc:grpChg>
        <pc:grpChg chg="add">
          <ac:chgData name="Benoît PARTHOENS" userId="9031a2a7-ac8f-49c7-95a7-c1fef42fac6e" providerId="ADAL" clId="{F836BCA3-F608-419F-897A-86EF626F2672}" dt="2022-03-03T14:16:30.209" v="210" actId="26606"/>
          <ac:grpSpMkLst>
            <pc:docMk/>
            <pc:sldMk cId="4146491793" sldId="284"/>
            <ac:grpSpMk id="18" creationId="{B63ACBA3-DEFD-4C6D-BBA0-64468FA99C2D}"/>
          </ac:grpSpMkLst>
        </pc:grpChg>
        <pc:picChg chg="del">
          <ac:chgData name="Benoît PARTHOENS" userId="9031a2a7-ac8f-49c7-95a7-c1fef42fac6e" providerId="ADAL" clId="{F836BCA3-F608-419F-897A-86EF626F2672}" dt="2022-03-03T14:16:22.920" v="209" actId="21"/>
          <ac:picMkLst>
            <pc:docMk/>
            <pc:sldMk cId="4146491793" sldId="284"/>
            <ac:picMk id="14" creationId="{7DF1298C-5CE5-441C-A93C-B39249E8E580}"/>
          </ac:picMkLst>
        </pc:picChg>
        <pc:picChg chg="add mod">
          <ac:chgData name="Benoît PARTHOENS" userId="9031a2a7-ac8f-49c7-95a7-c1fef42fac6e" providerId="ADAL" clId="{F836BCA3-F608-419F-897A-86EF626F2672}" dt="2022-03-03T14:17:38.806" v="217"/>
          <ac:picMkLst>
            <pc:docMk/>
            <pc:sldMk cId="4146491793" sldId="284"/>
            <ac:picMk id="28" creationId="{FE07A04A-F95C-4363-9502-7FBC9729EBD1}"/>
          </ac:picMkLst>
        </pc:picChg>
        <pc:picChg chg="add mod">
          <ac:chgData name="Benoît PARTHOENS" userId="9031a2a7-ac8f-49c7-95a7-c1fef42fac6e" providerId="ADAL" clId="{F836BCA3-F608-419F-897A-86EF626F2672}" dt="2022-03-03T14:17:38.806" v="217"/>
          <ac:picMkLst>
            <pc:docMk/>
            <pc:sldMk cId="4146491793" sldId="284"/>
            <ac:picMk id="35" creationId="{000D9D99-CA9D-448B-A2D2-570F4204B2CD}"/>
          </ac:picMkLst>
        </pc:picChg>
        <pc:picChg chg="add mod">
          <ac:chgData name="Benoît PARTHOENS" userId="9031a2a7-ac8f-49c7-95a7-c1fef42fac6e" providerId="ADAL" clId="{F836BCA3-F608-419F-897A-86EF626F2672}" dt="2022-03-03T14:17:38.806" v="217"/>
          <ac:picMkLst>
            <pc:docMk/>
            <pc:sldMk cId="4146491793" sldId="284"/>
            <ac:picMk id="37" creationId="{DA382A2C-2D7C-499F-AF6E-56D68835CCAA}"/>
          </ac:picMkLst>
        </pc:picChg>
        <pc:picChg chg="del">
          <ac:chgData name="Benoît PARTHOENS" userId="9031a2a7-ac8f-49c7-95a7-c1fef42fac6e" providerId="ADAL" clId="{F836BCA3-F608-419F-897A-86EF626F2672}" dt="2022-03-03T14:16:22.920" v="209" actId="21"/>
          <ac:picMkLst>
            <pc:docMk/>
            <pc:sldMk cId="4146491793" sldId="284"/>
            <ac:picMk id="2050" creationId="{E462B9E6-9FBA-45D5-985C-232970C6CAD1}"/>
          </ac:picMkLst>
        </pc:picChg>
        <pc:picChg chg="del">
          <ac:chgData name="Benoît PARTHOENS" userId="9031a2a7-ac8f-49c7-95a7-c1fef42fac6e" providerId="ADAL" clId="{F836BCA3-F608-419F-897A-86EF626F2672}" dt="2022-03-03T14:16:22.920" v="209" actId="21"/>
          <ac:picMkLst>
            <pc:docMk/>
            <pc:sldMk cId="4146491793" sldId="284"/>
            <ac:picMk id="2052" creationId="{13CB8E6B-86FE-483A-92B3-0327003EC63F}"/>
          </ac:picMkLst>
        </pc:picChg>
      </pc:sldChg>
      <pc:sldChg chg="addSp delSp modSp mod setBg modAnim">
        <pc:chgData name="Benoît PARTHOENS" userId="9031a2a7-ac8f-49c7-95a7-c1fef42fac6e" providerId="ADAL" clId="{F836BCA3-F608-419F-897A-86EF626F2672}" dt="2022-03-03T14:19:13.120" v="223"/>
        <pc:sldMkLst>
          <pc:docMk/>
          <pc:sldMk cId="849186957" sldId="285"/>
        </pc:sldMkLst>
        <pc:spChg chg="mod">
          <ac:chgData name="Benoît PARTHOENS" userId="9031a2a7-ac8f-49c7-95a7-c1fef42fac6e" providerId="ADAL" clId="{F836BCA3-F608-419F-897A-86EF626F2672}" dt="2022-03-03T14:19:11.299" v="222" actId="1076"/>
          <ac:spMkLst>
            <pc:docMk/>
            <pc:sldMk cId="849186957" sldId="285"/>
            <ac:spMk id="2" creationId="{BB994989-3CE1-467C-A280-95F6D50CE658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3" creationId="{0BC5F2B6-DC9A-4239-B5FC-8DBDF2DB09C4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4" creationId="{36F228D9-F711-4A27-882F-29044BC54A7E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6" creationId="{3928934B-2C4A-49A9-9032-C869BED1C6CF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7" creationId="{FFBEC13B-50A1-45D7-B88B-9EA72A484A3F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8" creationId="{0E5A98A7-1538-4DA6-9607-433D48BBCAC7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9" creationId="{9012B29E-322C-4F3D-BDB2-2DB01366BCFB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10" creationId="{616D34CA-0C5F-43D8-BF03-9BFB23B1AAA4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11" creationId="{9E436BE6-2976-4E6D-9FF6-7D30DBD573DE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13" creationId="{858C43B7-9443-4C5E-A796-A6B064B704E3}"/>
          </ac:spMkLst>
        </pc:spChg>
        <pc:spChg chg="add">
          <ac:chgData name="Benoît PARTHOENS" userId="9031a2a7-ac8f-49c7-95a7-c1fef42fac6e" providerId="ADAL" clId="{F836BCA3-F608-419F-897A-86EF626F2672}" dt="2022-03-03T14:18:54.510" v="219" actId="26606"/>
          <ac:spMkLst>
            <pc:docMk/>
            <pc:sldMk cId="849186957" sldId="285"/>
            <ac:spMk id="18" creationId="{73A25D70-4A55-4F72-B9C5-A69CDBF4DB42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19" creationId="{FDBA5280-5070-4B5B-ADDE-479F1CAA4861}"/>
          </ac:spMkLst>
        </pc:spChg>
        <pc:spChg chg="del">
          <ac:chgData name="Benoît PARTHOENS" userId="9031a2a7-ac8f-49c7-95a7-c1fef42fac6e" providerId="ADAL" clId="{F836BCA3-F608-419F-897A-86EF626F2672}" dt="2022-03-03T14:18:43.698" v="218" actId="21"/>
          <ac:spMkLst>
            <pc:docMk/>
            <pc:sldMk cId="849186957" sldId="285"/>
            <ac:spMk id="23" creationId="{3B63920D-4E18-4327-ABAF-540B4DE9BF5A}"/>
          </ac:spMkLst>
        </pc:spChg>
        <pc:spChg chg="add">
          <ac:chgData name="Benoît PARTHOENS" userId="9031a2a7-ac8f-49c7-95a7-c1fef42fac6e" providerId="ADAL" clId="{F836BCA3-F608-419F-897A-86EF626F2672}" dt="2022-03-03T14:18:54.510" v="219" actId="26606"/>
          <ac:spMkLst>
            <pc:docMk/>
            <pc:sldMk cId="849186957" sldId="285"/>
            <ac:spMk id="25" creationId="{54957100-6D8B-4161-9F2F-C0A949EC84C4}"/>
          </ac:spMkLst>
        </pc:spChg>
        <pc:spChg chg="add">
          <ac:chgData name="Benoît PARTHOENS" userId="9031a2a7-ac8f-49c7-95a7-c1fef42fac6e" providerId="ADAL" clId="{F836BCA3-F608-419F-897A-86EF626F2672}" dt="2022-03-03T14:18:54.510" v="219" actId="26606"/>
          <ac:spMkLst>
            <pc:docMk/>
            <pc:sldMk cId="849186957" sldId="285"/>
            <ac:spMk id="27" creationId="{0BD8B065-EE51-4AE2-A94C-86249998FD7B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37" creationId="{D8911497-CD86-4ADC-8DF1-614FACA9AA55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39" creationId="{CC73B92A-D625-4CCA-8635-12A4CA9187B4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0" creationId="{59D02ECF-1D35-41D3-ADF4-240527DAB893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1" creationId="{D045DA10-B0BB-4162-8D92-5EFEDB4F8342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2" creationId="{1FC7C395-1FDA-47AD-9A27-B0439D7B8A23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3" creationId="{CD9ABE73-ECAA-4F5A-B7FD-FF2757563E8A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4" creationId="{CDB6FEB6-68CF-409C-9DCC-C2099F565EA2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6" creationId="{E192803A-4B62-4BDC-BAD1-6EAA552C5AFE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48" creationId="{53B542E2-032D-46BD-81B7-7E604908B21F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50" creationId="{66633FA8-16E2-4442-9AEA-FC27625E6098}"/>
          </ac:spMkLst>
        </pc:spChg>
        <pc:spChg chg="add mod">
          <ac:chgData name="Benoît PARTHOENS" userId="9031a2a7-ac8f-49c7-95a7-c1fef42fac6e" providerId="ADAL" clId="{F836BCA3-F608-419F-897A-86EF626F2672}" dt="2022-03-03T14:19:13.120" v="223"/>
          <ac:spMkLst>
            <pc:docMk/>
            <pc:sldMk cId="849186957" sldId="285"/>
            <ac:spMk id="57" creationId="{8E63305C-68B4-4F44-AB24-3F214FE3A645}"/>
          </ac:spMkLst>
        </pc:spChg>
        <pc:grpChg chg="add">
          <ac:chgData name="Benoît PARTHOENS" userId="9031a2a7-ac8f-49c7-95a7-c1fef42fac6e" providerId="ADAL" clId="{F836BCA3-F608-419F-897A-86EF626F2672}" dt="2022-03-03T14:18:54.510" v="219" actId="26606"/>
          <ac:grpSpMkLst>
            <pc:docMk/>
            <pc:sldMk cId="849186957" sldId="285"/>
            <ac:grpSpMk id="28" creationId="{18999293-B054-4B57-A26F-D04C2BB11338}"/>
          </ac:grpSpMkLst>
        </pc:grpChg>
        <pc:grpChg chg="add">
          <ac:chgData name="Benoît PARTHOENS" userId="9031a2a7-ac8f-49c7-95a7-c1fef42fac6e" providerId="ADAL" clId="{F836BCA3-F608-419F-897A-86EF626F2672}" dt="2022-03-03T14:18:54.510" v="219" actId="26606"/>
          <ac:grpSpMkLst>
            <pc:docMk/>
            <pc:sldMk cId="849186957" sldId="285"/>
            <ac:grpSpMk id="31" creationId="{761945C4-D997-42F3-B59A-984CF0066715}"/>
          </ac:grpSpMkLst>
        </pc:grp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5" creationId="{CE059C95-B4D4-4296-B7AF-84C1F21950BE}"/>
          </ac:picMkLst>
        </pc:pic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12" creationId="{D889B303-236F-4060-8082-913529F6B5B0}"/>
          </ac:picMkLst>
        </pc:pic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14" creationId="{4C732BBD-0CAC-49ED-9416-61AD1BE92BD5}"/>
          </ac:picMkLst>
        </pc:pic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20" creationId="{A5F3D7D4-CE79-4490-A95B-ACD08DB2ACF4}"/>
          </ac:picMkLst>
        </pc:pic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22" creationId="{4405C95A-992F-4868-ADF0-68F867BEF1A8}"/>
          </ac:picMkLst>
        </pc:picChg>
        <pc:picChg chg="del">
          <ac:chgData name="Benoît PARTHOENS" userId="9031a2a7-ac8f-49c7-95a7-c1fef42fac6e" providerId="ADAL" clId="{F836BCA3-F608-419F-897A-86EF626F2672}" dt="2022-03-03T14:18:43.698" v="218" actId="21"/>
          <ac:picMkLst>
            <pc:docMk/>
            <pc:sldMk cId="849186957" sldId="285"/>
            <ac:picMk id="24" creationId="{C6654176-EEA4-47C5-B756-0111B1E0CCA1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38" creationId="{6D0034D4-A4E7-4C6F-9440-84032AE17CFA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45" creationId="{8CB25B78-53C8-427A-83ED-8211627C475E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47" creationId="{3B80634F-B938-4639-9CE7-6E600E5DFC46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49" creationId="{39C47AB1-B4E2-4FF2-88F5-790CB21E62F4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51" creationId="{76534FAB-4B29-42C5-99C5-20DF893C3E3F}"/>
          </ac:picMkLst>
        </pc:picChg>
        <pc:picChg chg="add mod">
          <ac:chgData name="Benoît PARTHOENS" userId="9031a2a7-ac8f-49c7-95a7-c1fef42fac6e" providerId="ADAL" clId="{F836BCA3-F608-419F-897A-86EF626F2672}" dt="2022-03-03T14:19:13.120" v="223"/>
          <ac:picMkLst>
            <pc:docMk/>
            <pc:sldMk cId="849186957" sldId="285"/>
            <ac:picMk id="52" creationId="{F82BC4AC-E888-4613-9453-540831CEB2AA}"/>
          </ac:picMkLst>
        </pc:picChg>
        <pc:cxnChg chg="del">
          <ac:chgData name="Benoît PARTHOENS" userId="9031a2a7-ac8f-49c7-95a7-c1fef42fac6e" providerId="ADAL" clId="{F836BCA3-F608-419F-897A-86EF626F2672}" dt="2022-03-03T14:18:43.698" v="218" actId="21"/>
          <ac:cxnSpMkLst>
            <pc:docMk/>
            <pc:sldMk cId="849186957" sldId="285"/>
            <ac:cxnSpMk id="26" creationId="{E2121E14-33AA-46E5-8772-B72CFFF78F5C}"/>
          </ac:cxnSpMkLst>
        </pc:cxnChg>
        <pc:cxnChg chg="del">
          <ac:chgData name="Benoît PARTHOENS" userId="9031a2a7-ac8f-49c7-95a7-c1fef42fac6e" providerId="ADAL" clId="{F836BCA3-F608-419F-897A-86EF626F2672}" dt="2022-03-03T14:18:43.698" v="218" actId="21"/>
          <ac:cxnSpMkLst>
            <pc:docMk/>
            <pc:sldMk cId="849186957" sldId="285"/>
            <ac:cxnSpMk id="29" creationId="{A031DCF9-667E-4D85-A52C-42898B9BCF39}"/>
          </ac:cxnSpMkLst>
        </pc:cxnChg>
        <pc:cxnChg chg="del">
          <ac:chgData name="Benoît PARTHOENS" userId="9031a2a7-ac8f-49c7-95a7-c1fef42fac6e" providerId="ADAL" clId="{F836BCA3-F608-419F-897A-86EF626F2672}" dt="2022-03-03T14:18:43.698" v="218" actId="21"/>
          <ac:cxnSpMkLst>
            <pc:docMk/>
            <pc:sldMk cId="849186957" sldId="285"/>
            <ac:cxnSpMk id="33" creationId="{9917B55C-5C6B-4D23-8478-AEA3881BEE82}"/>
          </ac:cxnSpMkLst>
        </pc:cxnChg>
        <pc:cxnChg chg="del">
          <ac:chgData name="Benoît PARTHOENS" userId="9031a2a7-ac8f-49c7-95a7-c1fef42fac6e" providerId="ADAL" clId="{F836BCA3-F608-419F-897A-86EF626F2672}" dt="2022-03-03T14:18:43.698" v="218" actId="21"/>
          <ac:cxnSpMkLst>
            <pc:docMk/>
            <pc:sldMk cId="849186957" sldId="285"/>
            <ac:cxnSpMk id="36" creationId="{9C2E3065-B15C-4BE8-85D2-2316AC3A218D}"/>
          </ac:cxnSpMkLst>
        </pc:cxnChg>
        <pc:cxnChg chg="add mod">
          <ac:chgData name="Benoît PARTHOENS" userId="9031a2a7-ac8f-49c7-95a7-c1fef42fac6e" providerId="ADAL" clId="{F836BCA3-F608-419F-897A-86EF626F2672}" dt="2022-03-03T14:19:13.120" v="223"/>
          <ac:cxnSpMkLst>
            <pc:docMk/>
            <pc:sldMk cId="849186957" sldId="285"/>
            <ac:cxnSpMk id="53" creationId="{2C5AAF0F-608D-49C4-8E7F-7B30EFF8B295}"/>
          </ac:cxnSpMkLst>
        </pc:cxnChg>
        <pc:cxnChg chg="add mod">
          <ac:chgData name="Benoît PARTHOENS" userId="9031a2a7-ac8f-49c7-95a7-c1fef42fac6e" providerId="ADAL" clId="{F836BCA3-F608-419F-897A-86EF626F2672}" dt="2022-03-03T14:19:13.120" v="223"/>
          <ac:cxnSpMkLst>
            <pc:docMk/>
            <pc:sldMk cId="849186957" sldId="285"/>
            <ac:cxnSpMk id="54" creationId="{087003A9-1C79-48F9-BF30-1D803E1BB9C2}"/>
          </ac:cxnSpMkLst>
        </pc:cxnChg>
        <pc:cxnChg chg="add mod">
          <ac:chgData name="Benoît PARTHOENS" userId="9031a2a7-ac8f-49c7-95a7-c1fef42fac6e" providerId="ADAL" clId="{F836BCA3-F608-419F-897A-86EF626F2672}" dt="2022-03-03T14:19:13.120" v="223"/>
          <ac:cxnSpMkLst>
            <pc:docMk/>
            <pc:sldMk cId="849186957" sldId="285"/>
            <ac:cxnSpMk id="55" creationId="{29F48000-1EDD-4090-8A4D-C5F33BF3C0CD}"/>
          </ac:cxnSpMkLst>
        </pc:cxnChg>
        <pc:cxnChg chg="add mod">
          <ac:chgData name="Benoît PARTHOENS" userId="9031a2a7-ac8f-49c7-95a7-c1fef42fac6e" providerId="ADAL" clId="{F836BCA3-F608-419F-897A-86EF626F2672}" dt="2022-03-03T14:19:13.120" v="223"/>
          <ac:cxnSpMkLst>
            <pc:docMk/>
            <pc:sldMk cId="849186957" sldId="285"/>
            <ac:cxnSpMk id="56" creationId="{3D0DD72E-E8DF-44E6-B2A3-F7E474922842}"/>
          </ac:cxnSpMkLst>
        </pc:cxnChg>
      </pc:sldChg>
      <pc:sldChg chg="addSp modSp mod setBg">
        <pc:chgData name="Benoît PARTHOENS" userId="9031a2a7-ac8f-49c7-95a7-c1fef42fac6e" providerId="ADAL" clId="{F836BCA3-F608-419F-897A-86EF626F2672}" dt="2022-03-03T14:09:44.488" v="180" actId="14100"/>
        <pc:sldMkLst>
          <pc:docMk/>
          <pc:sldMk cId="3310372321" sldId="286"/>
        </pc:sldMkLst>
        <pc:spChg chg="mod">
          <ac:chgData name="Benoît PARTHOENS" userId="9031a2a7-ac8f-49c7-95a7-c1fef42fac6e" providerId="ADAL" clId="{F836BCA3-F608-419F-897A-86EF626F2672}" dt="2022-03-03T14:09:44.488" v="180" actId="14100"/>
          <ac:spMkLst>
            <pc:docMk/>
            <pc:sldMk cId="3310372321" sldId="286"/>
            <ac:spMk id="2" creationId="{B996ECC1-BA96-4E8D-B06B-F811117473D2}"/>
          </ac:spMkLst>
        </pc:spChg>
        <pc:spChg chg="mod">
          <ac:chgData name="Benoît PARTHOENS" userId="9031a2a7-ac8f-49c7-95a7-c1fef42fac6e" providerId="ADAL" clId="{F836BCA3-F608-419F-897A-86EF626F2672}" dt="2022-03-03T14:09:38.887" v="179" actId="14100"/>
          <ac:spMkLst>
            <pc:docMk/>
            <pc:sldMk cId="3310372321" sldId="286"/>
            <ac:spMk id="3" creationId="{8BE35D61-A3B9-45D4-9DA3-07C0B7506758}"/>
          </ac:spMkLst>
        </pc:spChg>
        <pc:spChg chg="add">
          <ac:chgData name="Benoît PARTHOENS" userId="9031a2a7-ac8f-49c7-95a7-c1fef42fac6e" providerId="ADAL" clId="{F836BCA3-F608-419F-897A-86EF626F2672}" dt="2022-03-03T14:09:24.769" v="177" actId="26606"/>
          <ac:spMkLst>
            <pc:docMk/>
            <pc:sldMk cId="3310372321" sldId="286"/>
            <ac:spMk id="9" creationId="{B6FACB3C-9069-4791-BC5C-0DB7CD19B853}"/>
          </ac:spMkLst>
        </pc:spChg>
        <pc:spChg chg="add">
          <ac:chgData name="Benoît PARTHOENS" userId="9031a2a7-ac8f-49c7-95a7-c1fef42fac6e" providerId="ADAL" clId="{F836BCA3-F608-419F-897A-86EF626F2672}" dt="2022-03-03T14:09:24.769" v="177" actId="26606"/>
          <ac:spMkLst>
            <pc:docMk/>
            <pc:sldMk cId="3310372321" sldId="286"/>
            <ac:spMk id="11" creationId="{71F2038E-D777-4B76-81DD-DD13EE91B9DD}"/>
          </ac:spMkLst>
        </pc:spChg>
        <pc:grpChg chg="add">
          <ac:chgData name="Benoît PARTHOENS" userId="9031a2a7-ac8f-49c7-95a7-c1fef42fac6e" providerId="ADAL" clId="{F836BCA3-F608-419F-897A-86EF626F2672}" dt="2022-03-03T14:09:24.769" v="177" actId="26606"/>
          <ac:grpSpMkLst>
            <pc:docMk/>
            <pc:sldMk cId="3310372321" sldId="286"/>
            <ac:grpSpMk id="13" creationId="{DD354807-230F-4402-B1B9-F733A8F1F190}"/>
          </ac:grpSpMkLst>
        </pc:grpChg>
        <pc:picChg chg="mod">
          <ac:chgData name="Benoît PARTHOENS" userId="9031a2a7-ac8f-49c7-95a7-c1fef42fac6e" providerId="ADAL" clId="{F836BCA3-F608-419F-897A-86EF626F2672}" dt="2022-03-03T14:09:24.769" v="177" actId="26606"/>
          <ac:picMkLst>
            <pc:docMk/>
            <pc:sldMk cId="3310372321" sldId="286"/>
            <ac:picMk id="4" creationId="{EE6547A2-FEC8-44A5-9EE7-081AE94BD3EA}"/>
          </ac:picMkLst>
        </pc:picChg>
      </pc:sldChg>
      <pc:sldChg chg="addSp delSp modSp mod setBg addAnim modAnim">
        <pc:chgData name="Benoît PARTHOENS" userId="9031a2a7-ac8f-49c7-95a7-c1fef42fac6e" providerId="ADAL" clId="{F836BCA3-F608-419F-897A-86EF626F2672}" dt="2022-03-03T14:19:51.113" v="230"/>
        <pc:sldMkLst>
          <pc:docMk/>
          <pc:sldMk cId="911314047" sldId="288"/>
        </pc:sldMkLst>
        <pc:spChg chg="mod">
          <ac:chgData name="Benoît PARTHOENS" userId="9031a2a7-ac8f-49c7-95a7-c1fef42fac6e" providerId="ADAL" clId="{F836BCA3-F608-419F-897A-86EF626F2672}" dt="2022-03-03T14:19:49.356" v="229" actId="1076"/>
          <ac:spMkLst>
            <pc:docMk/>
            <pc:sldMk cId="911314047" sldId="288"/>
            <ac:spMk id="2" creationId="{BB994989-3CE1-467C-A280-95F6D50CE658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3" creationId="{CDBA8DE0-3277-4A2C-85E8-F89DEE111CBF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4" creationId="{36F228D9-F711-4A27-882F-29044BC54A7E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6" creationId="{3928934B-2C4A-49A9-9032-C869BED1C6CF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7" creationId="{FFBEC13B-50A1-45D7-B88B-9EA72A484A3F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8" creationId="{0E5A98A7-1538-4DA6-9607-433D48BBCAC7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9" creationId="{9012B29E-322C-4F3D-BDB2-2DB01366BCFB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0" creationId="{616D34CA-0C5F-43D8-BF03-9BFB23B1AAA4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1" creationId="{9E436BE6-2976-4E6D-9FF6-7D30DBD573DE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3" creationId="{858C43B7-9443-4C5E-A796-A6B064B704E3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6" creationId="{80FD0FC8-E317-4758-AC38-22E85993095E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7" creationId="{E7685874-77F5-4F85-8EAA-8A28E0A76A49}"/>
          </ac:spMkLst>
        </pc:spChg>
        <pc:spChg chg="add">
          <ac:chgData name="Benoît PARTHOENS" userId="9031a2a7-ac8f-49c7-95a7-c1fef42fac6e" providerId="ADAL" clId="{F836BCA3-F608-419F-897A-86EF626F2672}" dt="2022-03-03T14:19:35.531" v="225" actId="26606"/>
          <ac:spMkLst>
            <pc:docMk/>
            <pc:sldMk cId="911314047" sldId="288"/>
            <ac:spMk id="18" creationId="{73A25D70-4A55-4F72-B9C5-A69CDBF4DB42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19" creationId="{FDBA5280-5070-4B5B-ADDE-479F1CAA4861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23" creationId="{3B63920D-4E18-4327-ABAF-540B4DE9BF5A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25" creationId="{1518566A-963B-46D7-8F84-D97DEAD9143D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27" creationId="{D022A756-7631-4B7D-8BA2-19D19DD34871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28" creationId="{A78774CF-DD9C-4758-AA8F-3C6007B4B912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30" creationId="{78DDEA4A-B8A2-4C68-A1D0-EFFB217C84F3}"/>
          </ac:spMkLst>
        </pc:spChg>
        <pc:spChg chg="del">
          <ac:chgData name="Benoît PARTHOENS" userId="9031a2a7-ac8f-49c7-95a7-c1fef42fac6e" providerId="ADAL" clId="{F836BCA3-F608-419F-897A-86EF626F2672}" dt="2022-03-03T14:19:29.111" v="224" actId="21"/>
          <ac:spMkLst>
            <pc:docMk/>
            <pc:sldMk cId="911314047" sldId="288"/>
            <ac:spMk id="31" creationId="{D64F3564-7117-4C96-B934-B3C5E9D1B63B}"/>
          </ac:spMkLst>
        </pc:spChg>
        <pc:spChg chg="add">
          <ac:chgData name="Benoît PARTHOENS" userId="9031a2a7-ac8f-49c7-95a7-c1fef42fac6e" providerId="ADAL" clId="{F836BCA3-F608-419F-897A-86EF626F2672}" dt="2022-03-03T14:19:35.531" v="225" actId="26606"/>
          <ac:spMkLst>
            <pc:docMk/>
            <pc:sldMk cId="911314047" sldId="288"/>
            <ac:spMk id="32" creationId="{54957100-6D8B-4161-9F2F-C0A949EC84C4}"/>
          </ac:spMkLst>
        </pc:spChg>
        <pc:spChg chg="add">
          <ac:chgData name="Benoît PARTHOENS" userId="9031a2a7-ac8f-49c7-95a7-c1fef42fac6e" providerId="ADAL" clId="{F836BCA3-F608-419F-897A-86EF626F2672}" dt="2022-03-03T14:19:35.531" v="225" actId="26606"/>
          <ac:spMkLst>
            <pc:docMk/>
            <pc:sldMk cId="911314047" sldId="288"/>
            <ac:spMk id="34" creationId="{0BD8B065-EE51-4AE2-A94C-86249998FD7B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44" creationId="{06716F58-7636-402C-AABA-200EC784C458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46" creationId="{0E29ECEB-34A7-420C-8A64-5E1353719ED7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47" creationId="{4F763690-E621-4E0C-BD18-8D1C3207BEA1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48" creationId="{FD4B2F1A-704A-4EBC-96D5-67320F10D244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49" creationId="{5C5BBD6E-E7B8-42B6-903E-D6CB13F223CA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50" creationId="{686887E0-8932-482A-9CAA-0E0B038DB6A9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51" creationId="{AC8B63A4-FE72-46F5-99D0-B736B32F2FEE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53" creationId="{BBBBF276-68E0-4E4B-98F2-B73CDFB8ADBE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55" creationId="{55E5F30C-6B67-47D7-ABA7-9FDA3923FB9A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57" creationId="{140F10B8-C90A-49E7-BC51-9F06A363FE28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4" creationId="{572008FA-5BE4-4F83-A45B-8EFE2C56D677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5" creationId="{A4E7FEF6-E13D-4CC1-9A9D-F19888807D42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6" creationId="{DC72324F-F29E-404A-AC0D-2EAAD6A3EE13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7" creationId="{21EA4E29-BBD4-4AB3-8FA1-97E41FF7BFA7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8" creationId="{0B8A64BE-90B9-4D15-9601-3E35B9E379A1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69" creationId="{C62E7FB0-762F-47AE-AE29-EEE7745C1A7C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70" creationId="{1859F10A-B731-44DB-AFD0-545E45BFBD20}"/>
          </ac:spMkLst>
        </pc:spChg>
        <pc:spChg chg="add mod">
          <ac:chgData name="Benoît PARTHOENS" userId="9031a2a7-ac8f-49c7-95a7-c1fef42fac6e" providerId="ADAL" clId="{F836BCA3-F608-419F-897A-86EF626F2672}" dt="2022-03-03T14:19:51.113" v="230"/>
          <ac:spMkLst>
            <pc:docMk/>
            <pc:sldMk cId="911314047" sldId="288"/>
            <ac:spMk id="71" creationId="{AECFBCFB-90D4-4B55-8483-0A72178F9DB8}"/>
          </ac:spMkLst>
        </pc:spChg>
        <pc:grpChg chg="add">
          <ac:chgData name="Benoît PARTHOENS" userId="9031a2a7-ac8f-49c7-95a7-c1fef42fac6e" providerId="ADAL" clId="{F836BCA3-F608-419F-897A-86EF626F2672}" dt="2022-03-03T14:19:35.531" v="225" actId="26606"/>
          <ac:grpSpMkLst>
            <pc:docMk/>
            <pc:sldMk cId="911314047" sldId="288"/>
            <ac:grpSpMk id="35" creationId="{18999293-B054-4B57-A26F-D04C2BB11338}"/>
          </ac:grpSpMkLst>
        </pc:grpChg>
        <pc:grpChg chg="add">
          <ac:chgData name="Benoît PARTHOENS" userId="9031a2a7-ac8f-49c7-95a7-c1fef42fac6e" providerId="ADAL" clId="{F836BCA3-F608-419F-897A-86EF626F2672}" dt="2022-03-03T14:19:35.531" v="225" actId="26606"/>
          <ac:grpSpMkLst>
            <pc:docMk/>
            <pc:sldMk cId="911314047" sldId="288"/>
            <ac:grpSpMk id="40" creationId="{761945C4-D997-42F3-B59A-984CF0066715}"/>
          </ac:grpSpMkLst>
        </pc:grp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5" creationId="{CE059C95-B4D4-4296-B7AF-84C1F21950BE}"/>
          </ac:picMkLst>
        </pc:pic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12" creationId="{D889B303-236F-4060-8082-913529F6B5B0}"/>
          </ac:picMkLst>
        </pc:pic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14" creationId="{4C732BBD-0CAC-49ED-9416-61AD1BE92BD5}"/>
          </ac:picMkLst>
        </pc:pic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20" creationId="{A5F3D7D4-CE79-4490-A95B-ACD08DB2ACF4}"/>
          </ac:picMkLst>
        </pc:pic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22" creationId="{4405C95A-992F-4868-ADF0-68F867BEF1A8}"/>
          </ac:picMkLst>
        </pc:picChg>
        <pc:picChg chg="del">
          <ac:chgData name="Benoît PARTHOENS" userId="9031a2a7-ac8f-49c7-95a7-c1fef42fac6e" providerId="ADAL" clId="{F836BCA3-F608-419F-897A-86EF626F2672}" dt="2022-03-03T14:19:29.111" v="224" actId="21"/>
          <ac:picMkLst>
            <pc:docMk/>
            <pc:sldMk cId="911314047" sldId="288"/>
            <ac:picMk id="24" creationId="{C6654176-EEA4-47C5-B756-0111B1E0CCA1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45" creationId="{AFDB2826-3575-4345-B9F8-47D705E0766A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52" creationId="{C051ADF9-D0B0-4B7A-B7CB-67FFD8E382DE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54" creationId="{E77636E3-112F-466C-A02E-08AD4BEF8D8A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56" creationId="{84755377-8971-4A24-B439-95FE52AF00A0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58" creationId="{A3947277-EBED-48EC-A338-24FDC0C75C71}"/>
          </ac:picMkLst>
        </pc:picChg>
        <pc:picChg chg="add mod">
          <ac:chgData name="Benoît PARTHOENS" userId="9031a2a7-ac8f-49c7-95a7-c1fef42fac6e" providerId="ADAL" clId="{F836BCA3-F608-419F-897A-86EF626F2672}" dt="2022-03-03T14:19:51.113" v="230"/>
          <ac:picMkLst>
            <pc:docMk/>
            <pc:sldMk cId="911314047" sldId="288"/>
            <ac:picMk id="59" creationId="{EA90ABFC-CB53-4344-9ED6-8103019A4219}"/>
          </ac:picMkLst>
        </pc:picChg>
        <pc:cxnChg chg="del">
          <ac:chgData name="Benoît PARTHOENS" userId="9031a2a7-ac8f-49c7-95a7-c1fef42fac6e" providerId="ADAL" clId="{F836BCA3-F608-419F-897A-86EF626F2672}" dt="2022-03-03T14:19:29.111" v="224" actId="21"/>
          <ac:cxnSpMkLst>
            <pc:docMk/>
            <pc:sldMk cId="911314047" sldId="288"/>
            <ac:cxnSpMk id="26" creationId="{E2121E14-33AA-46E5-8772-B72CFFF78F5C}"/>
          </ac:cxnSpMkLst>
        </pc:cxnChg>
        <pc:cxnChg chg="del">
          <ac:chgData name="Benoît PARTHOENS" userId="9031a2a7-ac8f-49c7-95a7-c1fef42fac6e" providerId="ADAL" clId="{F836BCA3-F608-419F-897A-86EF626F2672}" dt="2022-03-03T14:19:29.111" v="224" actId="21"/>
          <ac:cxnSpMkLst>
            <pc:docMk/>
            <pc:sldMk cId="911314047" sldId="288"/>
            <ac:cxnSpMk id="29" creationId="{A031DCF9-667E-4D85-A52C-42898B9BCF39}"/>
          </ac:cxnSpMkLst>
        </pc:cxnChg>
        <pc:cxnChg chg="del">
          <ac:chgData name="Benoît PARTHOENS" userId="9031a2a7-ac8f-49c7-95a7-c1fef42fac6e" providerId="ADAL" clId="{F836BCA3-F608-419F-897A-86EF626F2672}" dt="2022-03-03T14:19:29.111" v="224" actId="21"/>
          <ac:cxnSpMkLst>
            <pc:docMk/>
            <pc:sldMk cId="911314047" sldId="288"/>
            <ac:cxnSpMk id="33" creationId="{9917B55C-5C6B-4D23-8478-AEA3881BEE82}"/>
          </ac:cxnSpMkLst>
        </pc:cxnChg>
        <pc:cxnChg chg="del">
          <ac:chgData name="Benoît PARTHOENS" userId="9031a2a7-ac8f-49c7-95a7-c1fef42fac6e" providerId="ADAL" clId="{F836BCA3-F608-419F-897A-86EF626F2672}" dt="2022-03-03T14:19:29.111" v="224" actId="21"/>
          <ac:cxnSpMkLst>
            <pc:docMk/>
            <pc:sldMk cId="911314047" sldId="288"/>
            <ac:cxnSpMk id="36" creationId="{9C2E3065-B15C-4BE8-85D2-2316AC3A218D}"/>
          </ac:cxnSpMkLst>
        </pc:cxnChg>
        <pc:cxnChg chg="add mod">
          <ac:chgData name="Benoît PARTHOENS" userId="9031a2a7-ac8f-49c7-95a7-c1fef42fac6e" providerId="ADAL" clId="{F836BCA3-F608-419F-897A-86EF626F2672}" dt="2022-03-03T14:19:51.113" v="230"/>
          <ac:cxnSpMkLst>
            <pc:docMk/>
            <pc:sldMk cId="911314047" sldId="288"/>
            <ac:cxnSpMk id="60" creationId="{B1568452-4B14-4362-A68E-1CB8C4D4DF86}"/>
          </ac:cxnSpMkLst>
        </pc:cxnChg>
        <pc:cxnChg chg="add mod">
          <ac:chgData name="Benoît PARTHOENS" userId="9031a2a7-ac8f-49c7-95a7-c1fef42fac6e" providerId="ADAL" clId="{F836BCA3-F608-419F-897A-86EF626F2672}" dt="2022-03-03T14:19:51.113" v="230"/>
          <ac:cxnSpMkLst>
            <pc:docMk/>
            <pc:sldMk cId="911314047" sldId="288"/>
            <ac:cxnSpMk id="61" creationId="{1C8DB514-CC18-4526-A746-97924AE92AA5}"/>
          </ac:cxnSpMkLst>
        </pc:cxnChg>
        <pc:cxnChg chg="add mod">
          <ac:chgData name="Benoît PARTHOENS" userId="9031a2a7-ac8f-49c7-95a7-c1fef42fac6e" providerId="ADAL" clId="{F836BCA3-F608-419F-897A-86EF626F2672}" dt="2022-03-03T14:19:51.113" v="230"/>
          <ac:cxnSpMkLst>
            <pc:docMk/>
            <pc:sldMk cId="911314047" sldId="288"/>
            <ac:cxnSpMk id="62" creationId="{C65FCDAA-592F-4B29-9497-0E2CAE3B7CDA}"/>
          </ac:cxnSpMkLst>
        </pc:cxnChg>
        <pc:cxnChg chg="add mod">
          <ac:chgData name="Benoît PARTHOENS" userId="9031a2a7-ac8f-49c7-95a7-c1fef42fac6e" providerId="ADAL" clId="{F836BCA3-F608-419F-897A-86EF626F2672}" dt="2022-03-03T14:19:51.113" v="230"/>
          <ac:cxnSpMkLst>
            <pc:docMk/>
            <pc:sldMk cId="911314047" sldId="288"/>
            <ac:cxnSpMk id="63" creationId="{38F4312B-6CAE-49A4-BBC7-C266C546CF90}"/>
          </ac:cxnSpMkLst>
        </pc:cxnChg>
      </pc:sldChg>
      <pc:sldChg chg="delSp modSp mod">
        <pc:chgData name="Benoît PARTHOENS" userId="9031a2a7-ac8f-49c7-95a7-c1fef42fac6e" providerId="ADAL" clId="{F836BCA3-F608-419F-897A-86EF626F2672}" dt="2022-03-03T14:03:47.946" v="132" actId="478"/>
        <pc:sldMkLst>
          <pc:docMk/>
          <pc:sldMk cId="3854077185" sldId="301"/>
        </pc:sldMkLst>
        <pc:spChg chg="del mod">
          <ac:chgData name="Benoît PARTHOENS" userId="9031a2a7-ac8f-49c7-95a7-c1fef42fac6e" providerId="ADAL" clId="{F836BCA3-F608-419F-897A-86EF626F2672}" dt="2022-03-03T14:03:47.946" v="132" actId="478"/>
          <ac:spMkLst>
            <pc:docMk/>
            <pc:sldMk cId="3854077185" sldId="301"/>
            <ac:spMk id="2" creationId="{EA756990-AD4A-4E88-BB54-693D25C2627A}"/>
          </ac:spMkLst>
        </pc:spChg>
      </pc:sldChg>
      <pc:sldChg chg="addSp delSp modSp mod setBg addAnim">
        <pc:chgData name="Benoît PARTHOENS" userId="9031a2a7-ac8f-49c7-95a7-c1fef42fac6e" providerId="ADAL" clId="{F836BCA3-F608-419F-897A-86EF626F2672}" dt="2022-03-03T14:05:14.194" v="139"/>
        <pc:sldMkLst>
          <pc:docMk/>
          <pc:sldMk cId="2512641237" sldId="305"/>
        </pc:sldMkLst>
        <pc:spChg chg="mod">
          <ac:chgData name="Benoît PARTHOENS" userId="9031a2a7-ac8f-49c7-95a7-c1fef42fac6e" providerId="ADAL" clId="{F836BCA3-F608-419F-897A-86EF626F2672}" dt="2022-03-03T14:05:12.029" v="138" actId="1076"/>
          <ac:spMkLst>
            <pc:docMk/>
            <pc:sldMk cId="2512641237" sldId="305"/>
            <ac:spMk id="2" creationId="{447F7501-961E-429E-9F43-C941D6C0EF30}"/>
          </ac:spMkLst>
        </pc:spChg>
        <pc:spChg chg="del">
          <ac:chgData name="Benoît PARTHOENS" userId="9031a2a7-ac8f-49c7-95a7-c1fef42fac6e" providerId="ADAL" clId="{F836BCA3-F608-419F-897A-86EF626F2672}" dt="2022-03-03T14:04:40.291" v="133" actId="478"/>
          <ac:spMkLst>
            <pc:docMk/>
            <pc:sldMk cId="2512641237" sldId="305"/>
            <ac:spMk id="3" creationId="{7280C8F4-D96B-4441-ACA7-2BE3B94C27B5}"/>
          </ac:spMkLst>
        </pc:spChg>
        <pc:spChg chg="add">
          <ac:chgData name="Benoît PARTHOENS" userId="9031a2a7-ac8f-49c7-95a7-c1fef42fac6e" providerId="ADAL" clId="{F836BCA3-F608-419F-897A-86EF626F2672}" dt="2022-03-03T14:05:00.748" v="135" actId="26606"/>
          <ac:spMkLst>
            <pc:docMk/>
            <pc:sldMk cId="2512641237" sldId="305"/>
            <ac:spMk id="4" creationId="{A8DB9CD9-59B1-4D73-BC4C-98796A48EF9B}"/>
          </ac:spMkLst>
        </pc:spChg>
        <pc:spChg chg="add">
          <ac:chgData name="Benoît PARTHOENS" userId="9031a2a7-ac8f-49c7-95a7-c1fef42fac6e" providerId="ADAL" clId="{F836BCA3-F608-419F-897A-86EF626F2672}" dt="2022-03-03T14:05:00.748" v="135" actId="26606"/>
          <ac:spMkLst>
            <pc:docMk/>
            <pc:sldMk cId="2512641237" sldId="305"/>
            <ac:spMk id="5" creationId="{8874A6A9-41FF-4E33-AFA8-F9F81436A59E}"/>
          </ac:spMkLst>
        </pc:spChg>
        <pc:spChg chg="del">
          <ac:chgData name="Benoît PARTHOENS" userId="9031a2a7-ac8f-49c7-95a7-c1fef42fac6e" providerId="ADAL" clId="{F836BCA3-F608-419F-897A-86EF626F2672}" dt="2022-03-03T14:04:52.356" v="134" actId="21"/>
          <ac:spMkLst>
            <pc:docMk/>
            <pc:sldMk cId="2512641237" sldId="305"/>
            <ac:spMk id="6" creationId="{25177C46-677D-4143-88CD-C97146B381EB}"/>
          </ac:spMkLst>
        </pc:spChg>
        <pc:spChg chg="del">
          <ac:chgData name="Benoît PARTHOENS" userId="9031a2a7-ac8f-49c7-95a7-c1fef42fac6e" providerId="ADAL" clId="{F836BCA3-F608-419F-897A-86EF626F2672}" dt="2022-03-03T14:04:52.356" v="134" actId="21"/>
          <ac:spMkLst>
            <pc:docMk/>
            <pc:sldMk cId="2512641237" sldId="305"/>
            <ac:spMk id="7" creationId="{18FEB33C-ECDF-472D-B14C-537A494196D2}"/>
          </ac:spMkLst>
        </pc:spChg>
        <pc:spChg chg="add mod">
          <ac:chgData name="Benoît PARTHOENS" userId="9031a2a7-ac8f-49c7-95a7-c1fef42fac6e" providerId="ADAL" clId="{F836BCA3-F608-419F-897A-86EF626F2672}" dt="2022-03-03T14:05:14.194" v="139"/>
          <ac:spMkLst>
            <pc:docMk/>
            <pc:sldMk cId="2512641237" sldId="305"/>
            <ac:spMk id="19" creationId="{DEE0C087-F565-4983-A2AA-C8222297AE6F}"/>
          </ac:spMkLst>
        </pc:spChg>
        <pc:spChg chg="add mod">
          <ac:chgData name="Benoît PARTHOENS" userId="9031a2a7-ac8f-49c7-95a7-c1fef42fac6e" providerId="ADAL" clId="{F836BCA3-F608-419F-897A-86EF626F2672}" dt="2022-03-03T14:05:14.194" v="139"/>
          <ac:spMkLst>
            <pc:docMk/>
            <pc:sldMk cId="2512641237" sldId="305"/>
            <ac:spMk id="20" creationId="{75F987E8-F4CA-4505-91E4-6C095D568492}"/>
          </ac:spMkLst>
        </pc:spChg>
        <pc:grpChg chg="add">
          <ac:chgData name="Benoît PARTHOENS" userId="9031a2a7-ac8f-49c7-95a7-c1fef42fac6e" providerId="ADAL" clId="{F836BCA3-F608-419F-897A-86EF626F2672}" dt="2022-03-03T14:05:00.748" v="135" actId="26606"/>
          <ac:grpSpMkLst>
            <pc:docMk/>
            <pc:sldMk cId="2512641237" sldId="305"/>
            <ac:grpSpMk id="11" creationId="{721D730E-1F97-4071-B143-B05E6D2599BC}"/>
          </ac:grpSpMkLst>
        </pc:grpChg>
        <pc:picChg chg="del">
          <ac:chgData name="Benoît PARTHOENS" userId="9031a2a7-ac8f-49c7-95a7-c1fef42fac6e" providerId="ADAL" clId="{F836BCA3-F608-419F-897A-86EF626F2672}" dt="2022-03-03T14:04:52.356" v="134" actId="21"/>
          <ac:picMkLst>
            <pc:docMk/>
            <pc:sldMk cId="2512641237" sldId="305"/>
            <ac:picMk id="9" creationId="{C0CD7ED1-3684-450D-80CF-529BE6201BCF}"/>
          </ac:picMkLst>
        </pc:picChg>
        <pc:picChg chg="add mod">
          <ac:chgData name="Benoît PARTHOENS" userId="9031a2a7-ac8f-49c7-95a7-c1fef42fac6e" providerId="ADAL" clId="{F836BCA3-F608-419F-897A-86EF626F2672}" dt="2022-03-03T14:05:14.194" v="139"/>
          <ac:picMkLst>
            <pc:docMk/>
            <pc:sldMk cId="2512641237" sldId="305"/>
            <ac:picMk id="21" creationId="{6AAA07C4-B32B-4C7A-855E-603AB066F71F}"/>
          </ac:picMkLst>
        </pc:picChg>
      </pc:sldChg>
      <pc:sldChg chg="addSp delSp mod">
        <pc:chgData name="Benoît PARTHOENS" userId="9031a2a7-ac8f-49c7-95a7-c1fef42fac6e" providerId="ADAL" clId="{F836BCA3-F608-419F-897A-86EF626F2672}" dt="2022-03-03T13:23:21.296" v="44" actId="26606"/>
        <pc:sldMkLst>
          <pc:docMk/>
          <pc:sldMk cId="138537024" sldId="308"/>
        </pc:sldMkLst>
        <pc:spChg chg="del">
          <ac:chgData name="Benoît PARTHOENS" userId="9031a2a7-ac8f-49c7-95a7-c1fef42fac6e" providerId="ADAL" clId="{F836BCA3-F608-419F-897A-86EF626F2672}" dt="2022-03-03T13:23:21.296" v="44" actId="26606"/>
          <ac:spMkLst>
            <pc:docMk/>
            <pc:sldMk cId="138537024" sldId="308"/>
            <ac:spMk id="3" creationId="{2A06B9E9-F38D-4145-9233-EAD3AC36CDB1}"/>
          </ac:spMkLst>
        </pc:spChg>
        <pc:graphicFrameChg chg="add">
          <ac:chgData name="Benoît PARTHOENS" userId="9031a2a7-ac8f-49c7-95a7-c1fef42fac6e" providerId="ADAL" clId="{F836BCA3-F608-419F-897A-86EF626F2672}" dt="2022-03-03T13:23:21.296" v="44" actId="26606"/>
          <ac:graphicFrameMkLst>
            <pc:docMk/>
            <pc:sldMk cId="138537024" sldId="308"/>
            <ac:graphicFrameMk id="7" creationId="{03EAD5C3-343E-4CA1-B123-7AC7161253D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E4133E-3501-47AF-BBA1-07ADDF1A096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6FFA02-1AD7-4A4F-9B37-91D543B08280}">
      <dgm:prSet/>
      <dgm:spPr/>
      <dgm:t>
        <a:bodyPr/>
        <a:lstStyle/>
        <a:p>
          <a:r>
            <a:rPr lang="fr-FR" b="1"/>
            <a:t>Client</a:t>
          </a:r>
          <a:endParaRPr lang="en-US"/>
        </a:p>
      </dgm:t>
    </dgm:pt>
    <dgm:pt modelId="{0A8CBD9C-7E5F-45BC-A178-D77B54060208}" type="parTrans" cxnId="{D3CFDA37-7D4F-47FA-9D29-BF7C434EBEBD}">
      <dgm:prSet/>
      <dgm:spPr/>
      <dgm:t>
        <a:bodyPr/>
        <a:lstStyle/>
        <a:p>
          <a:endParaRPr lang="en-US"/>
        </a:p>
      </dgm:t>
    </dgm:pt>
    <dgm:pt modelId="{513C90E1-8533-49EE-A312-8F1434C5AC82}" type="sibTrans" cxnId="{D3CFDA37-7D4F-47FA-9D29-BF7C434EBEBD}">
      <dgm:prSet/>
      <dgm:spPr/>
      <dgm:t>
        <a:bodyPr/>
        <a:lstStyle/>
        <a:p>
          <a:endParaRPr lang="en-US"/>
        </a:p>
      </dgm:t>
    </dgm:pt>
    <dgm:pt modelId="{C1B8E726-2524-42A8-A0D2-1F122D9B1AAB}">
      <dgm:prSet/>
      <dgm:spPr/>
      <dgm:t>
        <a:bodyPr/>
        <a:lstStyle/>
        <a:p>
          <a:r>
            <a:rPr lang="fr-FR"/>
            <a:t>Etablissement des soins de santés</a:t>
          </a:r>
          <a:endParaRPr lang="en-US"/>
        </a:p>
      </dgm:t>
    </dgm:pt>
    <dgm:pt modelId="{0DEE5227-A002-4165-939F-0DAA5C4C8FB4}" type="parTrans" cxnId="{DF094C2B-7DFD-4056-B6B1-AC57812D7F3F}">
      <dgm:prSet/>
      <dgm:spPr/>
      <dgm:t>
        <a:bodyPr/>
        <a:lstStyle/>
        <a:p>
          <a:endParaRPr lang="en-US"/>
        </a:p>
      </dgm:t>
    </dgm:pt>
    <dgm:pt modelId="{9D390EC7-C74F-4B38-841F-32B073DE1DAD}" type="sibTrans" cxnId="{DF094C2B-7DFD-4056-B6B1-AC57812D7F3F}">
      <dgm:prSet/>
      <dgm:spPr/>
      <dgm:t>
        <a:bodyPr/>
        <a:lstStyle/>
        <a:p>
          <a:endParaRPr lang="en-US"/>
        </a:p>
      </dgm:t>
    </dgm:pt>
    <dgm:pt modelId="{3B11D505-9088-4EFB-89B7-5E7C5DF9AC56}">
      <dgm:prSet/>
      <dgm:spPr/>
      <dgm:t>
        <a:bodyPr/>
        <a:lstStyle/>
        <a:p>
          <a:r>
            <a:rPr lang="fr-FR"/>
            <a:t>Pharmacie</a:t>
          </a:r>
          <a:endParaRPr lang="en-US"/>
        </a:p>
      </dgm:t>
    </dgm:pt>
    <dgm:pt modelId="{547579F4-9D11-4757-BCAB-262D365764C3}" type="parTrans" cxnId="{861ADBAD-75FD-4397-B5DF-3E9200AF02F9}">
      <dgm:prSet/>
      <dgm:spPr/>
      <dgm:t>
        <a:bodyPr/>
        <a:lstStyle/>
        <a:p>
          <a:endParaRPr lang="en-US"/>
        </a:p>
      </dgm:t>
    </dgm:pt>
    <dgm:pt modelId="{CD31E241-F4E8-4FE4-B2CD-3234AC18C9D4}" type="sibTrans" cxnId="{861ADBAD-75FD-4397-B5DF-3E9200AF02F9}">
      <dgm:prSet/>
      <dgm:spPr/>
      <dgm:t>
        <a:bodyPr/>
        <a:lstStyle/>
        <a:p>
          <a:endParaRPr lang="en-US"/>
        </a:p>
      </dgm:t>
    </dgm:pt>
    <dgm:pt modelId="{C607844D-C124-4D44-B07D-DCDA77A61863}">
      <dgm:prSet/>
      <dgm:spPr/>
      <dgm:t>
        <a:bodyPr/>
        <a:lstStyle/>
        <a:p>
          <a:r>
            <a:rPr lang="fr-FR"/>
            <a:t>Grossistes répartiteurs</a:t>
          </a:r>
          <a:endParaRPr lang="en-US"/>
        </a:p>
      </dgm:t>
    </dgm:pt>
    <dgm:pt modelId="{13DD69AC-2AC4-460A-872F-D3F2F0DFA46D}" type="parTrans" cxnId="{2567A12E-8BFD-455C-9223-3FF4C4CA07A8}">
      <dgm:prSet/>
      <dgm:spPr/>
      <dgm:t>
        <a:bodyPr/>
        <a:lstStyle/>
        <a:p>
          <a:endParaRPr lang="en-US"/>
        </a:p>
      </dgm:t>
    </dgm:pt>
    <dgm:pt modelId="{02DAC3CE-A78C-41C9-86CF-1104D2147383}" type="sibTrans" cxnId="{2567A12E-8BFD-455C-9223-3FF4C4CA07A8}">
      <dgm:prSet/>
      <dgm:spPr/>
      <dgm:t>
        <a:bodyPr/>
        <a:lstStyle/>
        <a:p>
          <a:endParaRPr lang="en-US"/>
        </a:p>
      </dgm:t>
    </dgm:pt>
    <dgm:pt modelId="{DF00969A-1576-4DBC-A27B-EBC0CA60B3A7}">
      <dgm:prSet/>
      <dgm:spPr/>
      <dgm:t>
        <a:bodyPr/>
        <a:lstStyle/>
        <a:p>
          <a:r>
            <a:rPr lang="fr-FR" b="1"/>
            <a:t>Partenaire</a:t>
          </a:r>
          <a:endParaRPr lang="en-US"/>
        </a:p>
      </dgm:t>
    </dgm:pt>
    <dgm:pt modelId="{4410DE9D-C7ED-43E5-A817-D6C482688C65}" type="parTrans" cxnId="{A83CB953-7810-47B7-8EBB-490F2977AC35}">
      <dgm:prSet/>
      <dgm:spPr/>
      <dgm:t>
        <a:bodyPr/>
        <a:lstStyle/>
        <a:p>
          <a:endParaRPr lang="en-US"/>
        </a:p>
      </dgm:t>
    </dgm:pt>
    <dgm:pt modelId="{61BA8242-1430-464B-B8F8-528434681784}" type="sibTrans" cxnId="{A83CB953-7810-47B7-8EBB-490F2977AC35}">
      <dgm:prSet/>
      <dgm:spPr/>
      <dgm:t>
        <a:bodyPr/>
        <a:lstStyle/>
        <a:p>
          <a:endParaRPr lang="en-US"/>
        </a:p>
      </dgm:t>
    </dgm:pt>
    <dgm:pt modelId="{1365A8C2-498C-4A16-B595-7D5EF8DA8DBD}">
      <dgm:prSet/>
      <dgm:spPr/>
      <dgm:t>
        <a:bodyPr/>
        <a:lstStyle/>
        <a:p>
          <a:r>
            <a:rPr lang="fr-FR"/>
            <a:t>Université</a:t>
          </a:r>
          <a:endParaRPr lang="en-US"/>
        </a:p>
      </dgm:t>
    </dgm:pt>
    <dgm:pt modelId="{AFA8509D-2E9B-4531-9D5D-DAC39FBA33EF}" type="parTrans" cxnId="{F6184027-AC97-42A9-9E63-24DE3D7596DC}">
      <dgm:prSet/>
      <dgm:spPr/>
      <dgm:t>
        <a:bodyPr/>
        <a:lstStyle/>
        <a:p>
          <a:endParaRPr lang="en-US"/>
        </a:p>
      </dgm:t>
    </dgm:pt>
    <dgm:pt modelId="{59EC642A-D9B8-4F2A-A619-5BF3A0122EEF}" type="sibTrans" cxnId="{F6184027-AC97-42A9-9E63-24DE3D7596DC}">
      <dgm:prSet/>
      <dgm:spPr/>
      <dgm:t>
        <a:bodyPr/>
        <a:lstStyle/>
        <a:p>
          <a:endParaRPr lang="en-US"/>
        </a:p>
      </dgm:t>
    </dgm:pt>
    <dgm:pt modelId="{6F9FE74B-9950-458A-A92C-6536E208A05E}">
      <dgm:prSet/>
      <dgm:spPr/>
      <dgm:t>
        <a:bodyPr/>
        <a:lstStyle/>
        <a:p>
          <a:r>
            <a:rPr lang="fr-FR"/>
            <a:t>Régulateurs (ANSM, EMA, …)</a:t>
          </a:r>
          <a:endParaRPr lang="en-US"/>
        </a:p>
      </dgm:t>
    </dgm:pt>
    <dgm:pt modelId="{9F6D701A-4256-4C42-89A0-562DA2DA092B}" type="parTrans" cxnId="{D197A7F2-D8FF-4853-9F61-C9A112207DB8}">
      <dgm:prSet/>
      <dgm:spPr/>
      <dgm:t>
        <a:bodyPr/>
        <a:lstStyle/>
        <a:p>
          <a:endParaRPr lang="en-US"/>
        </a:p>
      </dgm:t>
    </dgm:pt>
    <dgm:pt modelId="{C1ED6E0C-9136-4D71-B8CA-CF580DBF8436}" type="sibTrans" cxnId="{D197A7F2-D8FF-4853-9F61-C9A112207DB8}">
      <dgm:prSet/>
      <dgm:spPr/>
      <dgm:t>
        <a:bodyPr/>
        <a:lstStyle/>
        <a:p>
          <a:endParaRPr lang="en-US"/>
        </a:p>
      </dgm:t>
    </dgm:pt>
    <dgm:pt modelId="{4A605317-2A1C-4279-B320-DF4583E10649}">
      <dgm:prSet/>
      <dgm:spPr/>
      <dgm:t>
        <a:bodyPr/>
        <a:lstStyle/>
        <a:p>
          <a:r>
            <a:rPr lang="fr-FR"/>
            <a:t>Laboratoires</a:t>
          </a:r>
          <a:endParaRPr lang="en-US"/>
        </a:p>
      </dgm:t>
    </dgm:pt>
    <dgm:pt modelId="{C7AF5FEB-B268-486A-A2CB-298E4025865D}" type="parTrans" cxnId="{3B3C3746-8858-4172-94C2-D0894A77C3B1}">
      <dgm:prSet/>
      <dgm:spPr/>
      <dgm:t>
        <a:bodyPr/>
        <a:lstStyle/>
        <a:p>
          <a:endParaRPr lang="en-US"/>
        </a:p>
      </dgm:t>
    </dgm:pt>
    <dgm:pt modelId="{D211F0E5-72B4-4435-BA73-12F4704288B2}" type="sibTrans" cxnId="{3B3C3746-8858-4172-94C2-D0894A77C3B1}">
      <dgm:prSet/>
      <dgm:spPr/>
      <dgm:t>
        <a:bodyPr/>
        <a:lstStyle/>
        <a:p>
          <a:endParaRPr lang="en-US"/>
        </a:p>
      </dgm:t>
    </dgm:pt>
    <dgm:pt modelId="{D691098D-0B67-4A91-814F-7B9C823003C4}">
      <dgm:prSet/>
      <dgm:spPr/>
      <dgm:t>
        <a:bodyPr/>
        <a:lstStyle/>
        <a:p>
          <a:r>
            <a:rPr lang="fr-FR" b="1"/>
            <a:t>Prestataire</a:t>
          </a:r>
          <a:endParaRPr lang="en-US"/>
        </a:p>
      </dgm:t>
    </dgm:pt>
    <dgm:pt modelId="{648D8C7C-CC49-4A9E-A3D5-640EFC746AF8}" type="parTrans" cxnId="{0BDD30B8-FBD3-4190-86CD-D87FAFC28914}">
      <dgm:prSet/>
      <dgm:spPr/>
      <dgm:t>
        <a:bodyPr/>
        <a:lstStyle/>
        <a:p>
          <a:endParaRPr lang="en-US"/>
        </a:p>
      </dgm:t>
    </dgm:pt>
    <dgm:pt modelId="{B113FB39-C496-4140-A410-3FEC69F68A5F}" type="sibTrans" cxnId="{0BDD30B8-FBD3-4190-86CD-D87FAFC28914}">
      <dgm:prSet/>
      <dgm:spPr/>
      <dgm:t>
        <a:bodyPr/>
        <a:lstStyle/>
        <a:p>
          <a:endParaRPr lang="en-US"/>
        </a:p>
      </dgm:t>
    </dgm:pt>
    <dgm:pt modelId="{D8205D3C-92E3-4309-9C26-BB8459B166F2}">
      <dgm:prSet/>
      <dgm:spPr/>
      <dgm:t>
        <a:bodyPr/>
        <a:lstStyle/>
        <a:p>
          <a:r>
            <a:rPr lang="fr-FR"/>
            <a:t>Fournisseurs industriels chimistes</a:t>
          </a:r>
          <a:endParaRPr lang="en-US"/>
        </a:p>
      </dgm:t>
    </dgm:pt>
    <dgm:pt modelId="{2E67269F-9099-4F94-AA68-D30B277D380D}" type="parTrans" cxnId="{99308373-2460-4177-BFB6-915DA62917E5}">
      <dgm:prSet/>
      <dgm:spPr/>
      <dgm:t>
        <a:bodyPr/>
        <a:lstStyle/>
        <a:p>
          <a:endParaRPr lang="en-US"/>
        </a:p>
      </dgm:t>
    </dgm:pt>
    <dgm:pt modelId="{AF569F78-FA91-4368-9ACE-D8EE81A9523D}" type="sibTrans" cxnId="{99308373-2460-4177-BFB6-915DA62917E5}">
      <dgm:prSet/>
      <dgm:spPr/>
      <dgm:t>
        <a:bodyPr/>
        <a:lstStyle/>
        <a:p>
          <a:endParaRPr lang="en-US"/>
        </a:p>
      </dgm:t>
    </dgm:pt>
    <dgm:pt modelId="{92D32B3F-38E2-4DCA-A29B-49E248D4D14D}">
      <dgm:prSet/>
      <dgm:spPr/>
      <dgm:t>
        <a:bodyPr/>
        <a:lstStyle/>
        <a:p>
          <a:r>
            <a:rPr lang="fr-FR"/>
            <a:t>Fournisseurs de matériel (chaine de production)</a:t>
          </a:r>
          <a:endParaRPr lang="en-US"/>
        </a:p>
      </dgm:t>
    </dgm:pt>
    <dgm:pt modelId="{887A722A-B08A-48C4-B728-CF1F8B9FEF4F}" type="parTrans" cxnId="{DDB32810-77E2-45BB-88AD-D0F4B3910E8B}">
      <dgm:prSet/>
      <dgm:spPr/>
      <dgm:t>
        <a:bodyPr/>
        <a:lstStyle/>
        <a:p>
          <a:endParaRPr lang="en-US"/>
        </a:p>
      </dgm:t>
    </dgm:pt>
    <dgm:pt modelId="{CA68F6BA-DC83-4878-ABFE-EF038CE21A09}" type="sibTrans" cxnId="{DDB32810-77E2-45BB-88AD-D0F4B3910E8B}">
      <dgm:prSet/>
      <dgm:spPr/>
      <dgm:t>
        <a:bodyPr/>
        <a:lstStyle/>
        <a:p>
          <a:endParaRPr lang="en-US"/>
        </a:p>
      </dgm:t>
    </dgm:pt>
    <dgm:pt modelId="{76CF27BD-5591-4E8E-A065-BB50054D30A1}">
      <dgm:prSet/>
      <dgm:spPr/>
      <dgm:t>
        <a:bodyPr/>
        <a:lstStyle/>
        <a:p>
          <a:r>
            <a:rPr lang="fr-FR"/>
            <a:t>Prestataire informatique</a:t>
          </a:r>
          <a:endParaRPr lang="en-US"/>
        </a:p>
      </dgm:t>
    </dgm:pt>
    <dgm:pt modelId="{0651AA97-F0BB-41DC-AA9F-DDB5A2581FBA}" type="parTrans" cxnId="{FDC14601-97A9-4B72-BED2-7A29B7DABB31}">
      <dgm:prSet/>
      <dgm:spPr/>
      <dgm:t>
        <a:bodyPr/>
        <a:lstStyle/>
        <a:p>
          <a:endParaRPr lang="en-US"/>
        </a:p>
      </dgm:t>
    </dgm:pt>
    <dgm:pt modelId="{D19B50BB-8C1D-4911-8112-7021F5DE2EC4}" type="sibTrans" cxnId="{FDC14601-97A9-4B72-BED2-7A29B7DABB31}">
      <dgm:prSet/>
      <dgm:spPr/>
      <dgm:t>
        <a:bodyPr/>
        <a:lstStyle/>
        <a:p>
          <a:endParaRPr lang="en-US"/>
        </a:p>
      </dgm:t>
    </dgm:pt>
    <dgm:pt modelId="{0D8A3E96-74F3-42B6-8294-95FFF3FF720B}" type="pres">
      <dgm:prSet presAssocID="{ECE4133E-3501-47AF-BBA1-07ADDF1A096A}" presName="Name0" presStyleCnt="0">
        <dgm:presLayoutVars>
          <dgm:dir/>
          <dgm:animLvl val="lvl"/>
          <dgm:resizeHandles val="exact"/>
        </dgm:presLayoutVars>
      </dgm:prSet>
      <dgm:spPr/>
    </dgm:pt>
    <dgm:pt modelId="{8089A518-D1D1-4840-A900-4A1326E893CC}" type="pres">
      <dgm:prSet presAssocID="{F86FFA02-1AD7-4A4F-9B37-91D543B08280}" presName="composite" presStyleCnt="0"/>
      <dgm:spPr/>
    </dgm:pt>
    <dgm:pt modelId="{78E39951-0D2F-4C5B-8670-8B925062123D}" type="pres">
      <dgm:prSet presAssocID="{F86FFA02-1AD7-4A4F-9B37-91D543B0828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09185B3-9A08-4287-93D5-203880232BB6}" type="pres">
      <dgm:prSet presAssocID="{F86FFA02-1AD7-4A4F-9B37-91D543B08280}" presName="desTx" presStyleLbl="alignAccFollowNode1" presStyleIdx="0" presStyleCnt="3">
        <dgm:presLayoutVars>
          <dgm:bulletEnabled val="1"/>
        </dgm:presLayoutVars>
      </dgm:prSet>
      <dgm:spPr/>
    </dgm:pt>
    <dgm:pt modelId="{24247397-4966-4C70-8469-9930C7228525}" type="pres">
      <dgm:prSet presAssocID="{513C90E1-8533-49EE-A312-8F1434C5AC82}" presName="space" presStyleCnt="0"/>
      <dgm:spPr/>
    </dgm:pt>
    <dgm:pt modelId="{4EFC6E75-7A92-47CF-BF9B-A2BF6CE43DAE}" type="pres">
      <dgm:prSet presAssocID="{DF00969A-1576-4DBC-A27B-EBC0CA60B3A7}" presName="composite" presStyleCnt="0"/>
      <dgm:spPr/>
    </dgm:pt>
    <dgm:pt modelId="{A2011342-807D-487D-A666-A269E97C53DE}" type="pres">
      <dgm:prSet presAssocID="{DF00969A-1576-4DBC-A27B-EBC0CA60B3A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8E6B76C-D098-4778-9492-956E88917165}" type="pres">
      <dgm:prSet presAssocID="{DF00969A-1576-4DBC-A27B-EBC0CA60B3A7}" presName="desTx" presStyleLbl="alignAccFollowNode1" presStyleIdx="1" presStyleCnt="3">
        <dgm:presLayoutVars>
          <dgm:bulletEnabled val="1"/>
        </dgm:presLayoutVars>
      </dgm:prSet>
      <dgm:spPr/>
    </dgm:pt>
    <dgm:pt modelId="{6DB9BEE7-B54B-450E-89AE-F70101F4B27F}" type="pres">
      <dgm:prSet presAssocID="{61BA8242-1430-464B-B8F8-528434681784}" presName="space" presStyleCnt="0"/>
      <dgm:spPr/>
    </dgm:pt>
    <dgm:pt modelId="{421012D0-0441-43E5-8ADB-3F9103377FC4}" type="pres">
      <dgm:prSet presAssocID="{D691098D-0B67-4A91-814F-7B9C823003C4}" presName="composite" presStyleCnt="0"/>
      <dgm:spPr/>
    </dgm:pt>
    <dgm:pt modelId="{8EFE5064-0A15-4768-A4C7-6ABEFB130FC5}" type="pres">
      <dgm:prSet presAssocID="{D691098D-0B67-4A91-814F-7B9C823003C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2BED1AE-9B24-43C3-98EF-57452A900605}" type="pres">
      <dgm:prSet presAssocID="{D691098D-0B67-4A91-814F-7B9C823003C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3C19500-083F-4B7A-A64F-D1F681A8CA19}" type="presOf" srcId="{C1B8E726-2524-42A8-A0D2-1F122D9B1AAB}" destId="{609185B3-9A08-4287-93D5-203880232BB6}" srcOrd="0" destOrd="0" presId="urn:microsoft.com/office/officeart/2005/8/layout/hList1"/>
    <dgm:cxn modelId="{FDC14601-97A9-4B72-BED2-7A29B7DABB31}" srcId="{D691098D-0B67-4A91-814F-7B9C823003C4}" destId="{76CF27BD-5591-4E8E-A065-BB50054D30A1}" srcOrd="2" destOrd="0" parTransId="{0651AA97-F0BB-41DC-AA9F-DDB5A2581FBA}" sibTransId="{D19B50BB-8C1D-4911-8112-7021F5DE2EC4}"/>
    <dgm:cxn modelId="{DDB32810-77E2-45BB-88AD-D0F4B3910E8B}" srcId="{D691098D-0B67-4A91-814F-7B9C823003C4}" destId="{92D32B3F-38E2-4DCA-A29B-49E248D4D14D}" srcOrd="1" destOrd="0" parTransId="{887A722A-B08A-48C4-B728-CF1F8B9FEF4F}" sibTransId="{CA68F6BA-DC83-4878-ABFE-EF038CE21A09}"/>
    <dgm:cxn modelId="{F6184027-AC97-42A9-9E63-24DE3D7596DC}" srcId="{DF00969A-1576-4DBC-A27B-EBC0CA60B3A7}" destId="{1365A8C2-498C-4A16-B595-7D5EF8DA8DBD}" srcOrd="0" destOrd="0" parTransId="{AFA8509D-2E9B-4531-9D5D-DAC39FBA33EF}" sibTransId="{59EC642A-D9B8-4F2A-A619-5BF3A0122EEF}"/>
    <dgm:cxn modelId="{DF094C2B-7DFD-4056-B6B1-AC57812D7F3F}" srcId="{F86FFA02-1AD7-4A4F-9B37-91D543B08280}" destId="{C1B8E726-2524-42A8-A0D2-1F122D9B1AAB}" srcOrd="0" destOrd="0" parTransId="{0DEE5227-A002-4165-939F-0DAA5C4C8FB4}" sibTransId="{9D390EC7-C74F-4B38-841F-32B073DE1DAD}"/>
    <dgm:cxn modelId="{2567A12E-8BFD-455C-9223-3FF4C4CA07A8}" srcId="{F86FFA02-1AD7-4A4F-9B37-91D543B08280}" destId="{C607844D-C124-4D44-B07D-DCDA77A61863}" srcOrd="2" destOrd="0" parTransId="{13DD69AC-2AC4-460A-872F-D3F2F0DFA46D}" sibTransId="{02DAC3CE-A78C-41C9-86CF-1104D2147383}"/>
    <dgm:cxn modelId="{D3CFDA37-7D4F-47FA-9D29-BF7C434EBEBD}" srcId="{ECE4133E-3501-47AF-BBA1-07ADDF1A096A}" destId="{F86FFA02-1AD7-4A4F-9B37-91D543B08280}" srcOrd="0" destOrd="0" parTransId="{0A8CBD9C-7E5F-45BC-A178-D77B54060208}" sibTransId="{513C90E1-8533-49EE-A312-8F1434C5AC82}"/>
    <dgm:cxn modelId="{3B3C3746-8858-4172-94C2-D0894A77C3B1}" srcId="{DF00969A-1576-4DBC-A27B-EBC0CA60B3A7}" destId="{4A605317-2A1C-4279-B320-DF4583E10649}" srcOrd="2" destOrd="0" parTransId="{C7AF5FEB-B268-486A-A2CB-298E4025865D}" sibTransId="{D211F0E5-72B4-4435-BA73-12F4704288B2}"/>
    <dgm:cxn modelId="{0306C06A-7DBA-491F-865C-9F2EBD5A9A0D}" type="presOf" srcId="{6F9FE74B-9950-458A-A92C-6536E208A05E}" destId="{F8E6B76C-D098-4778-9492-956E88917165}" srcOrd="0" destOrd="1" presId="urn:microsoft.com/office/officeart/2005/8/layout/hList1"/>
    <dgm:cxn modelId="{99308373-2460-4177-BFB6-915DA62917E5}" srcId="{D691098D-0B67-4A91-814F-7B9C823003C4}" destId="{D8205D3C-92E3-4309-9C26-BB8459B166F2}" srcOrd="0" destOrd="0" parTransId="{2E67269F-9099-4F94-AA68-D30B277D380D}" sibTransId="{AF569F78-FA91-4368-9ACE-D8EE81A9523D}"/>
    <dgm:cxn modelId="{A83CB953-7810-47B7-8EBB-490F2977AC35}" srcId="{ECE4133E-3501-47AF-BBA1-07ADDF1A096A}" destId="{DF00969A-1576-4DBC-A27B-EBC0CA60B3A7}" srcOrd="1" destOrd="0" parTransId="{4410DE9D-C7ED-43E5-A817-D6C482688C65}" sibTransId="{61BA8242-1430-464B-B8F8-528434681784}"/>
    <dgm:cxn modelId="{5683E274-CB35-43B5-B131-16A4D435B1AB}" type="presOf" srcId="{92D32B3F-38E2-4DCA-A29B-49E248D4D14D}" destId="{72BED1AE-9B24-43C3-98EF-57452A900605}" srcOrd="0" destOrd="1" presId="urn:microsoft.com/office/officeart/2005/8/layout/hList1"/>
    <dgm:cxn modelId="{833A8455-8B1C-407D-8644-058E81BA1DBC}" type="presOf" srcId="{D691098D-0B67-4A91-814F-7B9C823003C4}" destId="{8EFE5064-0A15-4768-A4C7-6ABEFB130FC5}" srcOrd="0" destOrd="0" presId="urn:microsoft.com/office/officeart/2005/8/layout/hList1"/>
    <dgm:cxn modelId="{3C46C5A4-9BE6-4AC5-AA31-019AB5783165}" type="presOf" srcId="{4A605317-2A1C-4279-B320-DF4583E10649}" destId="{F8E6B76C-D098-4778-9492-956E88917165}" srcOrd="0" destOrd="2" presId="urn:microsoft.com/office/officeart/2005/8/layout/hList1"/>
    <dgm:cxn modelId="{97DD17A6-8E48-4073-9C11-404038F03B72}" type="presOf" srcId="{3B11D505-9088-4EFB-89B7-5E7C5DF9AC56}" destId="{609185B3-9A08-4287-93D5-203880232BB6}" srcOrd="0" destOrd="1" presId="urn:microsoft.com/office/officeart/2005/8/layout/hList1"/>
    <dgm:cxn modelId="{861ADBAD-75FD-4397-B5DF-3E9200AF02F9}" srcId="{F86FFA02-1AD7-4A4F-9B37-91D543B08280}" destId="{3B11D505-9088-4EFB-89B7-5E7C5DF9AC56}" srcOrd="1" destOrd="0" parTransId="{547579F4-9D11-4757-BCAB-262D365764C3}" sibTransId="{CD31E241-F4E8-4FE4-B2CD-3234AC18C9D4}"/>
    <dgm:cxn modelId="{0BDD30B8-FBD3-4190-86CD-D87FAFC28914}" srcId="{ECE4133E-3501-47AF-BBA1-07ADDF1A096A}" destId="{D691098D-0B67-4A91-814F-7B9C823003C4}" srcOrd="2" destOrd="0" parTransId="{648D8C7C-CC49-4A9E-A3D5-640EFC746AF8}" sibTransId="{B113FB39-C496-4140-A410-3FEC69F68A5F}"/>
    <dgm:cxn modelId="{E0317DD4-62F6-4716-A15D-D52466ABF865}" type="presOf" srcId="{1365A8C2-498C-4A16-B595-7D5EF8DA8DBD}" destId="{F8E6B76C-D098-4778-9492-956E88917165}" srcOrd="0" destOrd="0" presId="urn:microsoft.com/office/officeart/2005/8/layout/hList1"/>
    <dgm:cxn modelId="{FBCA87D4-E5E6-4C02-9370-5EC697D9C870}" type="presOf" srcId="{DF00969A-1576-4DBC-A27B-EBC0CA60B3A7}" destId="{A2011342-807D-487D-A666-A269E97C53DE}" srcOrd="0" destOrd="0" presId="urn:microsoft.com/office/officeart/2005/8/layout/hList1"/>
    <dgm:cxn modelId="{CD4193D9-4030-4FA8-82EC-9F27BFD1E585}" type="presOf" srcId="{F86FFA02-1AD7-4A4F-9B37-91D543B08280}" destId="{78E39951-0D2F-4C5B-8670-8B925062123D}" srcOrd="0" destOrd="0" presId="urn:microsoft.com/office/officeart/2005/8/layout/hList1"/>
    <dgm:cxn modelId="{F92CDDDF-B203-4DA5-AAE8-74487956A17E}" type="presOf" srcId="{C607844D-C124-4D44-B07D-DCDA77A61863}" destId="{609185B3-9A08-4287-93D5-203880232BB6}" srcOrd="0" destOrd="2" presId="urn:microsoft.com/office/officeart/2005/8/layout/hList1"/>
    <dgm:cxn modelId="{29A56AE9-3754-4912-B58C-434F072ADC81}" type="presOf" srcId="{D8205D3C-92E3-4309-9C26-BB8459B166F2}" destId="{72BED1AE-9B24-43C3-98EF-57452A900605}" srcOrd="0" destOrd="0" presId="urn:microsoft.com/office/officeart/2005/8/layout/hList1"/>
    <dgm:cxn modelId="{D197A7F2-D8FF-4853-9F61-C9A112207DB8}" srcId="{DF00969A-1576-4DBC-A27B-EBC0CA60B3A7}" destId="{6F9FE74B-9950-458A-A92C-6536E208A05E}" srcOrd="1" destOrd="0" parTransId="{9F6D701A-4256-4C42-89A0-562DA2DA092B}" sibTransId="{C1ED6E0C-9136-4D71-B8CA-CF580DBF8436}"/>
    <dgm:cxn modelId="{E2F5C1F6-3E7C-448D-BB05-2984A1173C9C}" type="presOf" srcId="{ECE4133E-3501-47AF-BBA1-07ADDF1A096A}" destId="{0D8A3E96-74F3-42B6-8294-95FFF3FF720B}" srcOrd="0" destOrd="0" presId="urn:microsoft.com/office/officeart/2005/8/layout/hList1"/>
    <dgm:cxn modelId="{85A0D7FF-DAF9-45DE-86B9-2FC0D6C451C2}" type="presOf" srcId="{76CF27BD-5591-4E8E-A065-BB50054D30A1}" destId="{72BED1AE-9B24-43C3-98EF-57452A900605}" srcOrd="0" destOrd="2" presId="urn:microsoft.com/office/officeart/2005/8/layout/hList1"/>
    <dgm:cxn modelId="{C0D38DF5-3F62-4940-BD71-5E14ACF5053A}" type="presParOf" srcId="{0D8A3E96-74F3-42B6-8294-95FFF3FF720B}" destId="{8089A518-D1D1-4840-A900-4A1326E893CC}" srcOrd="0" destOrd="0" presId="urn:microsoft.com/office/officeart/2005/8/layout/hList1"/>
    <dgm:cxn modelId="{585CA9F6-D7C7-451F-B726-F276C6071905}" type="presParOf" srcId="{8089A518-D1D1-4840-A900-4A1326E893CC}" destId="{78E39951-0D2F-4C5B-8670-8B925062123D}" srcOrd="0" destOrd="0" presId="urn:microsoft.com/office/officeart/2005/8/layout/hList1"/>
    <dgm:cxn modelId="{14C8A8A7-18FA-45E7-8332-5668903F675D}" type="presParOf" srcId="{8089A518-D1D1-4840-A900-4A1326E893CC}" destId="{609185B3-9A08-4287-93D5-203880232BB6}" srcOrd="1" destOrd="0" presId="urn:microsoft.com/office/officeart/2005/8/layout/hList1"/>
    <dgm:cxn modelId="{11175729-8BA1-4F9B-8913-B63EFB8308BD}" type="presParOf" srcId="{0D8A3E96-74F3-42B6-8294-95FFF3FF720B}" destId="{24247397-4966-4C70-8469-9930C7228525}" srcOrd="1" destOrd="0" presId="urn:microsoft.com/office/officeart/2005/8/layout/hList1"/>
    <dgm:cxn modelId="{5684A389-B983-4AD8-B77D-7358DECF67D7}" type="presParOf" srcId="{0D8A3E96-74F3-42B6-8294-95FFF3FF720B}" destId="{4EFC6E75-7A92-47CF-BF9B-A2BF6CE43DAE}" srcOrd="2" destOrd="0" presId="urn:microsoft.com/office/officeart/2005/8/layout/hList1"/>
    <dgm:cxn modelId="{F69223A9-4774-44C2-909E-6769881CEB8F}" type="presParOf" srcId="{4EFC6E75-7A92-47CF-BF9B-A2BF6CE43DAE}" destId="{A2011342-807D-487D-A666-A269E97C53DE}" srcOrd="0" destOrd="0" presId="urn:microsoft.com/office/officeart/2005/8/layout/hList1"/>
    <dgm:cxn modelId="{2F90BE26-D1C6-4CD9-93EC-1BB158CA93BB}" type="presParOf" srcId="{4EFC6E75-7A92-47CF-BF9B-A2BF6CE43DAE}" destId="{F8E6B76C-D098-4778-9492-956E88917165}" srcOrd="1" destOrd="0" presId="urn:microsoft.com/office/officeart/2005/8/layout/hList1"/>
    <dgm:cxn modelId="{4CF284C8-FFCA-46B2-A552-5BB548E9CA94}" type="presParOf" srcId="{0D8A3E96-74F3-42B6-8294-95FFF3FF720B}" destId="{6DB9BEE7-B54B-450E-89AE-F70101F4B27F}" srcOrd="3" destOrd="0" presId="urn:microsoft.com/office/officeart/2005/8/layout/hList1"/>
    <dgm:cxn modelId="{06DD3210-3C17-4BBE-9358-0BA711907105}" type="presParOf" srcId="{0D8A3E96-74F3-42B6-8294-95FFF3FF720B}" destId="{421012D0-0441-43E5-8ADB-3F9103377FC4}" srcOrd="4" destOrd="0" presId="urn:microsoft.com/office/officeart/2005/8/layout/hList1"/>
    <dgm:cxn modelId="{D0D1EDA0-375E-4DE1-9378-CF4004A5064D}" type="presParOf" srcId="{421012D0-0441-43E5-8ADB-3F9103377FC4}" destId="{8EFE5064-0A15-4768-A4C7-6ABEFB130FC5}" srcOrd="0" destOrd="0" presId="urn:microsoft.com/office/officeart/2005/8/layout/hList1"/>
    <dgm:cxn modelId="{915EB8B0-A61B-4C65-B27A-6715A08F8C23}" type="presParOf" srcId="{421012D0-0441-43E5-8ADB-3F9103377FC4}" destId="{72BED1AE-9B24-43C3-98EF-57452A9006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B6DC1-38AB-45A5-82FB-A6FA8C1B28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7CD7CA-AB45-4BF8-84A1-B2C3C74F8BBD}">
      <dgm:prSet/>
      <dgm:spPr/>
      <dgm:t>
        <a:bodyPr/>
        <a:lstStyle/>
        <a:p>
          <a:r>
            <a:rPr lang="fr-FR"/>
            <a:t>La relation avec cette partie prenante est-elle vitale pour mon activité ?</a:t>
          </a:r>
          <a:endParaRPr lang="en-US"/>
        </a:p>
      </dgm:t>
    </dgm:pt>
    <dgm:pt modelId="{EEFF971F-B065-4486-B76F-C90E0D768C87}" type="parTrans" cxnId="{2667087B-EFC6-4730-9B24-77465A1039B4}">
      <dgm:prSet/>
      <dgm:spPr/>
      <dgm:t>
        <a:bodyPr/>
        <a:lstStyle/>
        <a:p>
          <a:endParaRPr lang="en-US"/>
        </a:p>
      </dgm:t>
    </dgm:pt>
    <dgm:pt modelId="{25875561-5BD5-4E31-82A0-07E728034212}" type="sibTrans" cxnId="{2667087B-EFC6-4730-9B24-77465A1039B4}">
      <dgm:prSet/>
      <dgm:spPr/>
      <dgm:t>
        <a:bodyPr/>
        <a:lstStyle/>
        <a:p>
          <a:endParaRPr lang="en-US"/>
        </a:p>
      </dgm:t>
    </dgm:pt>
    <dgm:pt modelId="{4E5B7A4B-5825-47B5-B52C-9C503639CD0F}">
      <dgm:prSet/>
      <dgm:spPr/>
      <dgm:t>
        <a:bodyPr/>
        <a:lstStyle/>
        <a:p>
          <a:r>
            <a:rPr lang="fr-FR"/>
            <a:t>Dans quelle mesure la partie prenante accède-t-elle à mes ressources internes ?</a:t>
          </a:r>
          <a:endParaRPr lang="en-US"/>
        </a:p>
      </dgm:t>
    </dgm:pt>
    <dgm:pt modelId="{C46FBCB6-201F-4790-AA87-7B54C6777F6C}" type="parTrans" cxnId="{7D9B813F-05A2-4C4C-81D5-69CCBA3240CC}">
      <dgm:prSet/>
      <dgm:spPr/>
      <dgm:t>
        <a:bodyPr/>
        <a:lstStyle/>
        <a:p>
          <a:endParaRPr lang="en-US"/>
        </a:p>
      </dgm:t>
    </dgm:pt>
    <dgm:pt modelId="{1B82E0C9-CFCB-439A-AF2D-84CB8AD00FF5}" type="sibTrans" cxnId="{7D9B813F-05A2-4C4C-81D5-69CCBA3240CC}">
      <dgm:prSet/>
      <dgm:spPr/>
      <dgm:t>
        <a:bodyPr/>
        <a:lstStyle/>
        <a:p>
          <a:endParaRPr lang="en-US"/>
        </a:p>
      </dgm:t>
    </dgm:pt>
    <dgm:pt modelId="{63FF6852-3A86-434F-813C-6D14DF85C87E}">
      <dgm:prSet/>
      <dgm:spPr/>
      <dgm:t>
        <a:bodyPr/>
        <a:lstStyle/>
        <a:p>
          <a:r>
            <a:rPr lang="fr-FR"/>
            <a:t>Quelles sont les capacités de la partie prenante en matière de sécurité ?</a:t>
          </a:r>
          <a:endParaRPr lang="en-US"/>
        </a:p>
      </dgm:t>
    </dgm:pt>
    <dgm:pt modelId="{A80867AD-F333-4F92-BB42-EA340984BAAE}" type="parTrans" cxnId="{E5AB3D7A-64E4-4326-8631-093C35686DC2}">
      <dgm:prSet/>
      <dgm:spPr/>
      <dgm:t>
        <a:bodyPr/>
        <a:lstStyle/>
        <a:p>
          <a:endParaRPr lang="en-US"/>
        </a:p>
      </dgm:t>
    </dgm:pt>
    <dgm:pt modelId="{99267FAC-9FF1-4A98-9456-6F40383ADE36}" type="sibTrans" cxnId="{E5AB3D7A-64E4-4326-8631-093C35686DC2}">
      <dgm:prSet/>
      <dgm:spPr/>
      <dgm:t>
        <a:bodyPr/>
        <a:lstStyle/>
        <a:p>
          <a:endParaRPr lang="en-US"/>
        </a:p>
      </dgm:t>
    </dgm:pt>
    <dgm:pt modelId="{4AF1BFDC-AE98-43C6-AAF6-8C50051E1F67}">
      <dgm:prSet/>
      <dgm:spPr/>
      <dgm:t>
        <a:bodyPr/>
        <a:lstStyle/>
        <a:p>
          <a:r>
            <a:rPr lang="fr-FR"/>
            <a:t>Est-ce que les intentions ou les intérêts de la partie prenante peuvent m’être contraires ?</a:t>
          </a:r>
          <a:endParaRPr lang="en-US"/>
        </a:p>
      </dgm:t>
    </dgm:pt>
    <dgm:pt modelId="{F07FE3D9-CFD9-4FB2-BC67-5B041EF11E5B}" type="parTrans" cxnId="{61BAE01A-6908-4369-A0B0-7F72D00B7869}">
      <dgm:prSet/>
      <dgm:spPr/>
      <dgm:t>
        <a:bodyPr/>
        <a:lstStyle/>
        <a:p>
          <a:endParaRPr lang="en-US"/>
        </a:p>
      </dgm:t>
    </dgm:pt>
    <dgm:pt modelId="{227ADEF6-0CF0-40A2-83C2-2596832D9FBD}" type="sibTrans" cxnId="{61BAE01A-6908-4369-A0B0-7F72D00B7869}">
      <dgm:prSet/>
      <dgm:spPr/>
      <dgm:t>
        <a:bodyPr/>
        <a:lstStyle/>
        <a:p>
          <a:endParaRPr lang="en-US"/>
        </a:p>
      </dgm:t>
    </dgm:pt>
    <dgm:pt modelId="{A60AC3CB-8E93-4A9B-A444-9EB7037FE9C1}" type="pres">
      <dgm:prSet presAssocID="{7AFB6DC1-38AB-45A5-82FB-A6FA8C1B2824}" presName="linear" presStyleCnt="0">
        <dgm:presLayoutVars>
          <dgm:animLvl val="lvl"/>
          <dgm:resizeHandles val="exact"/>
        </dgm:presLayoutVars>
      </dgm:prSet>
      <dgm:spPr/>
    </dgm:pt>
    <dgm:pt modelId="{0DB4D93F-5528-4D9E-8E9B-B2ED5FE91342}" type="pres">
      <dgm:prSet presAssocID="{657CD7CA-AB45-4BF8-84A1-B2C3C74F8B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33347F-E5F8-4C29-9151-4491C9B6A714}" type="pres">
      <dgm:prSet presAssocID="{25875561-5BD5-4E31-82A0-07E728034212}" presName="spacer" presStyleCnt="0"/>
      <dgm:spPr/>
    </dgm:pt>
    <dgm:pt modelId="{A020B34E-5C8B-4261-BC55-989FD0C801F0}" type="pres">
      <dgm:prSet presAssocID="{4E5B7A4B-5825-47B5-B52C-9C503639CD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D0017A-3400-4826-BCBE-4322FE1A34BE}" type="pres">
      <dgm:prSet presAssocID="{1B82E0C9-CFCB-439A-AF2D-84CB8AD00FF5}" presName="spacer" presStyleCnt="0"/>
      <dgm:spPr/>
    </dgm:pt>
    <dgm:pt modelId="{F51FE667-0118-4FF0-8E7A-A0E6EF3EC5D7}" type="pres">
      <dgm:prSet presAssocID="{63FF6852-3A86-434F-813C-6D14DF85C8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39F963-E86D-4F09-A2B4-D5B9768A7C4F}" type="pres">
      <dgm:prSet presAssocID="{99267FAC-9FF1-4A98-9456-6F40383ADE36}" presName="spacer" presStyleCnt="0"/>
      <dgm:spPr/>
    </dgm:pt>
    <dgm:pt modelId="{B3D3D21C-6923-4412-9625-FF1A8D340129}" type="pres">
      <dgm:prSet presAssocID="{4AF1BFDC-AE98-43C6-AAF6-8C50051E1F6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1BAE01A-6908-4369-A0B0-7F72D00B7869}" srcId="{7AFB6DC1-38AB-45A5-82FB-A6FA8C1B2824}" destId="{4AF1BFDC-AE98-43C6-AAF6-8C50051E1F67}" srcOrd="3" destOrd="0" parTransId="{F07FE3D9-CFD9-4FB2-BC67-5B041EF11E5B}" sibTransId="{227ADEF6-0CF0-40A2-83C2-2596832D9FBD}"/>
    <dgm:cxn modelId="{7D9B813F-05A2-4C4C-81D5-69CCBA3240CC}" srcId="{7AFB6DC1-38AB-45A5-82FB-A6FA8C1B2824}" destId="{4E5B7A4B-5825-47B5-B52C-9C503639CD0F}" srcOrd="1" destOrd="0" parTransId="{C46FBCB6-201F-4790-AA87-7B54C6777F6C}" sibTransId="{1B82E0C9-CFCB-439A-AF2D-84CB8AD00FF5}"/>
    <dgm:cxn modelId="{6E61E16E-8109-4DEC-8342-D060021D0511}" type="presOf" srcId="{657CD7CA-AB45-4BF8-84A1-B2C3C74F8BBD}" destId="{0DB4D93F-5528-4D9E-8E9B-B2ED5FE91342}" srcOrd="0" destOrd="0" presId="urn:microsoft.com/office/officeart/2005/8/layout/vList2"/>
    <dgm:cxn modelId="{E5AB3D7A-64E4-4326-8631-093C35686DC2}" srcId="{7AFB6DC1-38AB-45A5-82FB-A6FA8C1B2824}" destId="{63FF6852-3A86-434F-813C-6D14DF85C87E}" srcOrd="2" destOrd="0" parTransId="{A80867AD-F333-4F92-BB42-EA340984BAAE}" sibTransId="{99267FAC-9FF1-4A98-9456-6F40383ADE36}"/>
    <dgm:cxn modelId="{2667087B-EFC6-4730-9B24-77465A1039B4}" srcId="{7AFB6DC1-38AB-45A5-82FB-A6FA8C1B2824}" destId="{657CD7CA-AB45-4BF8-84A1-B2C3C74F8BBD}" srcOrd="0" destOrd="0" parTransId="{EEFF971F-B065-4486-B76F-C90E0D768C87}" sibTransId="{25875561-5BD5-4E31-82A0-07E728034212}"/>
    <dgm:cxn modelId="{E171E691-308C-4FC3-94A6-26B49863EDC8}" type="presOf" srcId="{63FF6852-3A86-434F-813C-6D14DF85C87E}" destId="{F51FE667-0118-4FF0-8E7A-A0E6EF3EC5D7}" srcOrd="0" destOrd="0" presId="urn:microsoft.com/office/officeart/2005/8/layout/vList2"/>
    <dgm:cxn modelId="{870E0BE5-45F4-454A-84C8-4966C4AAACEE}" type="presOf" srcId="{4AF1BFDC-AE98-43C6-AAF6-8C50051E1F67}" destId="{B3D3D21C-6923-4412-9625-FF1A8D340129}" srcOrd="0" destOrd="0" presId="urn:microsoft.com/office/officeart/2005/8/layout/vList2"/>
    <dgm:cxn modelId="{8C7AC8E8-BBB7-4741-AD6F-A0BD852484A2}" type="presOf" srcId="{4E5B7A4B-5825-47B5-B52C-9C503639CD0F}" destId="{A020B34E-5C8B-4261-BC55-989FD0C801F0}" srcOrd="0" destOrd="0" presId="urn:microsoft.com/office/officeart/2005/8/layout/vList2"/>
    <dgm:cxn modelId="{28ADC6F6-92BC-426D-934A-691A05DEE7B7}" type="presOf" srcId="{7AFB6DC1-38AB-45A5-82FB-A6FA8C1B2824}" destId="{A60AC3CB-8E93-4A9B-A444-9EB7037FE9C1}" srcOrd="0" destOrd="0" presId="urn:microsoft.com/office/officeart/2005/8/layout/vList2"/>
    <dgm:cxn modelId="{74FD3C45-954C-47F0-9073-D25804CA5A07}" type="presParOf" srcId="{A60AC3CB-8E93-4A9B-A444-9EB7037FE9C1}" destId="{0DB4D93F-5528-4D9E-8E9B-B2ED5FE91342}" srcOrd="0" destOrd="0" presId="urn:microsoft.com/office/officeart/2005/8/layout/vList2"/>
    <dgm:cxn modelId="{2A5B7603-2859-4B70-88F7-B5BB17785CE1}" type="presParOf" srcId="{A60AC3CB-8E93-4A9B-A444-9EB7037FE9C1}" destId="{F133347F-E5F8-4C29-9151-4491C9B6A714}" srcOrd="1" destOrd="0" presId="urn:microsoft.com/office/officeart/2005/8/layout/vList2"/>
    <dgm:cxn modelId="{1E438094-6E45-4935-88C1-1F4C7BA9CC4E}" type="presParOf" srcId="{A60AC3CB-8E93-4A9B-A444-9EB7037FE9C1}" destId="{A020B34E-5C8B-4261-BC55-989FD0C801F0}" srcOrd="2" destOrd="0" presId="urn:microsoft.com/office/officeart/2005/8/layout/vList2"/>
    <dgm:cxn modelId="{67A8D87A-7B82-48B1-8EE6-797F9B321D36}" type="presParOf" srcId="{A60AC3CB-8E93-4A9B-A444-9EB7037FE9C1}" destId="{52D0017A-3400-4826-BCBE-4322FE1A34BE}" srcOrd="3" destOrd="0" presId="urn:microsoft.com/office/officeart/2005/8/layout/vList2"/>
    <dgm:cxn modelId="{A78E8BB5-D77E-4EC7-994C-5A37C9593312}" type="presParOf" srcId="{A60AC3CB-8E93-4A9B-A444-9EB7037FE9C1}" destId="{F51FE667-0118-4FF0-8E7A-A0E6EF3EC5D7}" srcOrd="4" destOrd="0" presId="urn:microsoft.com/office/officeart/2005/8/layout/vList2"/>
    <dgm:cxn modelId="{4F05B684-7925-4E94-9FA8-FBB537143BDC}" type="presParOf" srcId="{A60AC3CB-8E93-4A9B-A444-9EB7037FE9C1}" destId="{BA39F963-E86D-4F09-A2B4-D5B9768A7C4F}" srcOrd="5" destOrd="0" presId="urn:microsoft.com/office/officeart/2005/8/layout/vList2"/>
    <dgm:cxn modelId="{DE9BBCA4-7F44-4CC9-A4CE-AAAA93614E89}" type="presParOf" srcId="{A60AC3CB-8E93-4A9B-A444-9EB7037FE9C1}" destId="{B3D3D21C-6923-4412-9625-FF1A8D3401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39951-0D2F-4C5B-8670-8B925062123D}">
      <dsp:nvSpPr>
        <dsp:cNvPr id="0" name=""/>
        <dsp:cNvSpPr/>
      </dsp:nvSpPr>
      <dsp:spPr>
        <a:xfrm>
          <a:off x="3286" y="8109"/>
          <a:ext cx="3203971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/>
            <a:t>Client</a:t>
          </a:r>
          <a:endParaRPr lang="en-US" sz="2700" kern="1200"/>
        </a:p>
      </dsp:txBody>
      <dsp:txXfrm>
        <a:off x="3286" y="8109"/>
        <a:ext cx="3203971" cy="777600"/>
      </dsp:txXfrm>
    </dsp:sp>
    <dsp:sp modelId="{609185B3-9A08-4287-93D5-203880232BB6}">
      <dsp:nvSpPr>
        <dsp:cNvPr id="0" name=""/>
        <dsp:cNvSpPr/>
      </dsp:nvSpPr>
      <dsp:spPr>
        <a:xfrm>
          <a:off x="3286" y="785709"/>
          <a:ext cx="3203971" cy="3557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Etablissement des soins de santés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Pharmacie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Grossistes répartiteurs</a:t>
          </a:r>
          <a:endParaRPr lang="en-US" sz="2700" kern="1200"/>
        </a:p>
      </dsp:txBody>
      <dsp:txXfrm>
        <a:off x="3286" y="785709"/>
        <a:ext cx="3203971" cy="3557520"/>
      </dsp:txXfrm>
    </dsp:sp>
    <dsp:sp modelId="{A2011342-807D-487D-A666-A269E97C53DE}">
      <dsp:nvSpPr>
        <dsp:cNvPr id="0" name=""/>
        <dsp:cNvSpPr/>
      </dsp:nvSpPr>
      <dsp:spPr>
        <a:xfrm>
          <a:off x="3655814" y="8109"/>
          <a:ext cx="3203971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/>
            <a:t>Partenaire</a:t>
          </a:r>
          <a:endParaRPr lang="en-US" sz="2700" kern="1200"/>
        </a:p>
      </dsp:txBody>
      <dsp:txXfrm>
        <a:off x="3655814" y="8109"/>
        <a:ext cx="3203971" cy="777600"/>
      </dsp:txXfrm>
    </dsp:sp>
    <dsp:sp modelId="{F8E6B76C-D098-4778-9492-956E88917165}">
      <dsp:nvSpPr>
        <dsp:cNvPr id="0" name=""/>
        <dsp:cNvSpPr/>
      </dsp:nvSpPr>
      <dsp:spPr>
        <a:xfrm>
          <a:off x="3655814" y="785709"/>
          <a:ext cx="3203971" cy="3557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Université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Régulateurs (ANSM, EMA, …)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Laboratoires</a:t>
          </a:r>
          <a:endParaRPr lang="en-US" sz="2700" kern="1200"/>
        </a:p>
      </dsp:txBody>
      <dsp:txXfrm>
        <a:off x="3655814" y="785709"/>
        <a:ext cx="3203971" cy="3557520"/>
      </dsp:txXfrm>
    </dsp:sp>
    <dsp:sp modelId="{8EFE5064-0A15-4768-A4C7-6ABEFB130FC5}">
      <dsp:nvSpPr>
        <dsp:cNvPr id="0" name=""/>
        <dsp:cNvSpPr/>
      </dsp:nvSpPr>
      <dsp:spPr>
        <a:xfrm>
          <a:off x="7308342" y="8109"/>
          <a:ext cx="3203971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/>
            <a:t>Prestataire</a:t>
          </a:r>
          <a:endParaRPr lang="en-US" sz="2700" kern="1200"/>
        </a:p>
      </dsp:txBody>
      <dsp:txXfrm>
        <a:off x="7308342" y="8109"/>
        <a:ext cx="3203971" cy="777600"/>
      </dsp:txXfrm>
    </dsp:sp>
    <dsp:sp modelId="{72BED1AE-9B24-43C3-98EF-57452A900605}">
      <dsp:nvSpPr>
        <dsp:cNvPr id="0" name=""/>
        <dsp:cNvSpPr/>
      </dsp:nvSpPr>
      <dsp:spPr>
        <a:xfrm>
          <a:off x="7308342" y="785709"/>
          <a:ext cx="3203971" cy="3557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Fournisseurs industriels chimistes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Fournisseurs de matériel (chaine de production)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/>
            <a:t>Prestataire informatique</a:t>
          </a:r>
          <a:endParaRPr lang="en-US" sz="2700" kern="1200"/>
        </a:p>
      </dsp:txBody>
      <dsp:txXfrm>
        <a:off x="7308342" y="785709"/>
        <a:ext cx="3203971" cy="3557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4D93F-5528-4D9E-8E9B-B2ED5FE91342}">
      <dsp:nvSpPr>
        <dsp:cNvPr id="0" name=""/>
        <dsp:cNvSpPr/>
      </dsp:nvSpPr>
      <dsp:spPr>
        <a:xfrm>
          <a:off x="0" y="825989"/>
          <a:ext cx="5811128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La relation avec cette partie prenante est-elle vitale pour mon activité ?</a:t>
          </a:r>
          <a:endParaRPr lang="en-US" sz="2400" kern="1200"/>
        </a:p>
      </dsp:txBody>
      <dsp:txXfrm>
        <a:off x="46606" y="872595"/>
        <a:ext cx="5717916" cy="861507"/>
      </dsp:txXfrm>
    </dsp:sp>
    <dsp:sp modelId="{A020B34E-5C8B-4261-BC55-989FD0C801F0}">
      <dsp:nvSpPr>
        <dsp:cNvPr id="0" name=""/>
        <dsp:cNvSpPr/>
      </dsp:nvSpPr>
      <dsp:spPr>
        <a:xfrm>
          <a:off x="0" y="1849829"/>
          <a:ext cx="5811128" cy="95471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Dans quelle mesure la partie prenante accède-t-elle à mes ressources internes ?</a:t>
          </a:r>
          <a:endParaRPr lang="en-US" sz="2400" kern="1200"/>
        </a:p>
      </dsp:txBody>
      <dsp:txXfrm>
        <a:off x="46606" y="1896435"/>
        <a:ext cx="5717916" cy="861507"/>
      </dsp:txXfrm>
    </dsp:sp>
    <dsp:sp modelId="{F51FE667-0118-4FF0-8E7A-A0E6EF3EC5D7}">
      <dsp:nvSpPr>
        <dsp:cNvPr id="0" name=""/>
        <dsp:cNvSpPr/>
      </dsp:nvSpPr>
      <dsp:spPr>
        <a:xfrm>
          <a:off x="0" y="2873669"/>
          <a:ext cx="5811128" cy="95471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Quelles sont les capacités de la partie prenante en matière de sécurité ?</a:t>
          </a:r>
          <a:endParaRPr lang="en-US" sz="2400" kern="1200"/>
        </a:p>
      </dsp:txBody>
      <dsp:txXfrm>
        <a:off x="46606" y="2920275"/>
        <a:ext cx="5717916" cy="861507"/>
      </dsp:txXfrm>
    </dsp:sp>
    <dsp:sp modelId="{B3D3D21C-6923-4412-9625-FF1A8D340129}">
      <dsp:nvSpPr>
        <dsp:cNvPr id="0" name=""/>
        <dsp:cNvSpPr/>
      </dsp:nvSpPr>
      <dsp:spPr>
        <a:xfrm>
          <a:off x="0" y="3897509"/>
          <a:ext cx="5811128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Est-ce que les intentions ou les intérêts de la partie prenante peuvent m’être contraires ?</a:t>
          </a:r>
          <a:endParaRPr lang="en-US" sz="2400" kern="1200"/>
        </a:p>
      </dsp:txBody>
      <dsp:txXfrm>
        <a:off x="46606" y="3944115"/>
        <a:ext cx="5717916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521B3-723F-4BF2-9468-F4EF51BF86A1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052BB-9F3E-4814-B4F2-D6566F3FC2B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589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682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94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565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8742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585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5394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8889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3996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9761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267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77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8437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3280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8181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3421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8692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008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8967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8316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411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50306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695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9031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95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22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639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491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909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609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052BB-9F3E-4814-B4F2-D6566F3FC2B7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1638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6E105-3376-47E1-A3A3-CFAA118CC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422A71-C1C4-4B89-8F04-48F9619A9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34A3DB-9414-4150-B0DC-86A50C83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50489-8671-4FC2-A682-C702F383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55BDCA-D759-4538-90E5-0A82224F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74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98D24-B26F-4B21-9274-1500A473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7BC936-0AFC-470A-881E-D25D873DC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DB9DED-EA20-4085-A7D5-5624953C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4158C5-D8E3-4AE2-ABE9-8D9F4C7C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9CC16C-3282-40C3-94CD-0CC9216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259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F1118E-E065-4D87-A625-8726162F1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1BCE8C-6129-4994-A11E-2362C1D07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F92E9D-79E8-407E-A189-1EE78624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33FCC5-F61C-4AE4-9647-98D30161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ED5459-C642-41F9-A66C-DB8032FA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063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EA208-CBA8-4784-8B6F-F4FED744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0CE0D-2287-42A9-9E53-B7EEB923A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542CD-1E2B-4208-9CBE-51D37A03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2A3040-C860-4B00-940E-B8B5EBF0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E482EC-AEF0-4148-B71C-49004669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52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CD105-A6BF-465B-A68E-ABE15A6B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3625DA-D198-473E-8DC5-A093B792C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4C42A5-1473-4F41-B7AA-F211FD02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575EA7-5E52-4315-8427-8F050989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0D5077-CD1C-445F-B19F-0A130FD3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50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AEFDA-3A6B-43FF-8C46-AB564045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5123F7-2890-438D-9FE4-31C00077D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7BE633-FDFC-4423-AE13-8EE6B658C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C08347-285B-47EC-AB1B-EA8EB601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B24473-E381-45AD-A6FA-FDF8994C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4D3E5D-0F27-420E-8336-1581DF8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241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403F3-FC77-4167-9EEA-B1302285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783F43-9818-451A-91E8-8F51466E0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8096AA-42CF-42F3-95BE-73995617A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6AFE54-D919-4C63-9879-5885ED99E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A1652C-6B27-4BF6-8526-6FF16DB81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6948EF2-5C13-4152-826F-7EACA10A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D04190-2158-4FEF-857B-2B86CDC5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1430870-61F6-45BA-96E5-9661BAF9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648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BE6CE-3EC0-4685-89C2-ED2D943F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1B9F28-2B8E-46A6-8AFF-7786D292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4B5FBF-A5C1-4253-A73A-761BA252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3E26C8-7302-4E92-AE91-4FFE7AE5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053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6824513-4DC9-479B-998A-F55D379F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0A5A9F-4CCA-4299-A07D-E075B0B3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ACF034-A098-4996-8F76-25FA850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812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E3A38-BA4A-4131-A5A6-C3D6B3C8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DC410-A8B9-4258-827E-9685C5A3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F0F8AA-C69E-4C6B-BE36-2F1CCCB9B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84BBA6-8D9C-4AD7-B67D-98AAC33F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418542-DAEA-44BC-ACB3-CBF0C68C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8645AF-5E81-4358-B6B6-4A6B3749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675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D115B1-9A22-4617-A4F2-A5CADB06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4ABFBC-F423-4C3B-B9F5-AEA581FB3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361D7D-0E01-4726-9DB0-5124EE782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4A23FF-FC53-479B-B1D3-9964179C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1CF890-F768-4AD7-B5FF-3B4B3710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B3037A-8E8B-4AC3-BD69-2FB2E863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4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E91BC1-40CA-4143-AAFF-72B851AF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78D733-27D9-4449-BFA8-4F5D17CC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01E337-6C60-4435-A9CC-C4CA3366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E5E3A-E49D-4C68-BBFE-A5FEC1B82473}" type="datetimeFigureOut">
              <a:rPr lang="fr-BE" smtClean="0"/>
              <a:t>18-03-24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017AC-F906-4842-811C-D05AF1A94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3024FC-6E55-4224-8C90-741F10332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B5A61-2944-4500-8A69-67ABE660749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038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éo 11" descr="Une image contenant invertébré, ver&#10;&#10;Description générée automatiquement">
            <a:extLst>
              <a:ext uri="{FF2B5EF4-FFF2-40B4-BE49-F238E27FC236}">
                <a16:creationId xmlns:a16="http://schemas.microsoft.com/office/drawing/2014/main" id="{4736E225-6884-4C43-B532-DD1F25DA3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506C41-5587-4C3F-AA54-BF258AC0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Scénarios</a:t>
            </a:r>
            <a:r>
              <a:rPr lang="fr-FR" sz="5400" dirty="0"/>
              <a:t> </a:t>
            </a:r>
            <a:r>
              <a:rPr lang="fr-FR" sz="5400" dirty="0">
                <a:solidFill>
                  <a:schemeClr val="bg1"/>
                </a:solidFill>
              </a:rPr>
              <a:t>stratégiques</a:t>
            </a:r>
            <a:endParaRPr lang="fr-BE" sz="52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8EB977-102C-464F-9FC8-C5E026601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fr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3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BE9968-3034-4EB9-B650-A0489B6E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Accès ressources internes</a:t>
            </a:r>
            <a:endParaRPr lang="fr-BE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0E5CBA-AF80-4435-A00E-67387088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87030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/>
              <a:t>L’accès aux ressources permet de donner le taux de pénétration</a:t>
            </a:r>
            <a:endParaRPr lang="fr-BE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AB3B2-294D-4231-85DB-F426932D3160}"/>
              </a:ext>
            </a:extLst>
          </p:cNvPr>
          <p:cNvSpPr/>
          <p:nvPr/>
        </p:nvSpPr>
        <p:spPr>
          <a:xfrm>
            <a:off x="5401020" y="5475930"/>
            <a:ext cx="6180318" cy="1041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Pas d’accès ou accès avec privilèges de type utilisateur à des terminaux utilisateurs (poste de travail, téléphone mobile, </a:t>
            </a:r>
            <a:r>
              <a:rPr lang="fr-FR" dirty="0" err="1"/>
              <a:t>etc</a:t>
            </a:r>
            <a:r>
              <a:rPr lang="fr-FR" dirty="0"/>
              <a:t>,…)</a:t>
            </a:r>
            <a:endParaRPr lang="fr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80C48-1875-44FB-A925-1E1BC2066E76}"/>
              </a:ext>
            </a:extLst>
          </p:cNvPr>
          <p:cNvSpPr/>
          <p:nvPr/>
        </p:nvSpPr>
        <p:spPr>
          <a:xfrm>
            <a:off x="5401020" y="4229932"/>
            <a:ext cx="6180318" cy="1041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terminaux utilisateurs (parc informatique) ou accès physique aux sites de l’organisation</a:t>
            </a:r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E9C21-FC92-4C58-BF9C-00587B9F663D}"/>
              </a:ext>
            </a:extLst>
          </p:cNvPr>
          <p:cNvSpPr/>
          <p:nvPr/>
        </p:nvSpPr>
        <p:spPr>
          <a:xfrm>
            <a:off x="5419308" y="3082924"/>
            <a:ext cx="6162030" cy="919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serveurs « métier » (serveur de fichiers, base de données, serveur web, serveur d’application, </a:t>
            </a:r>
            <a:r>
              <a:rPr lang="fr-FR" dirty="0" err="1"/>
              <a:t>etc</a:t>
            </a:r>
            <a:r>
              <a:rPr lang="fr-FR" dirty="0"/>
              <a:t>)</a:t>
            </a:r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67A697-870C-473E-8924-8EF0904D3DE2}"/>
              </a:ext>
            </a:extLst>
          </p:cNvPr>
          <p:cNvSpPr/>
          <p:nvPr/>
        </p:nvSpPr>
        <p:spPr>
          <a:xfrm>
            <a:off x="5419308" y="1975210"/>
            <a:ext cx="6143742" cy="870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équipements d’infrastructure (annuaire, DNS, DHCP, </a:t>
            </a:r>
            <a:r>
              <a:rPr lang="fr-FR" dirty="0" err="1"/>
              <a:t>etc</a:t>
            </a:r>
            <a:r>
              <a:rPr lang="fr-FR" dirty="0"/>
              <a:t>) ou accès physique aux salles serveurs de l’organisation</a:t>
            </a:r>
            <a:endParaRPr lang="fr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3B0D9-1682-455D-BA30-4B66905E79BC}"/>
              </a:ext>
            </a:extLst>
          </p:cNvPr>
          <p:cNvSpPr/>
          <p:nvPr/>
        </p:nvSpPr>
        <p:spPr>
          <a:xfrm>
            <a:off x="6606012" y="1409443"/>
            <a:ext cx="3770334" cy="28936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Pénétration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43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BE9968-3034-4EB9-B650-A0489B6E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Capacité</a:t>
            </a:r>
            <a:endParaRPr lang="fr-BE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0E5CBA-AF80-4435-A00E-67387088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114608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/>
              <a:t>La capacité en matière de sécurité mesure la maturité Cyber</a:t>
            </a:r>
            <a:endParaRPr lang="fr-BE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A6B711-EDB5-479D-8A84-7B54A0F9D70E}"/>
              </a:ext>
            </a:extLst>
          </p:cNvPr>
          <p:cNvSpPr/>
          <p:nvPr/>
        </p:nvSpPr>
        <p:spPr>
          <a:xfrm>
            <a:off x="5535279" y="5358187"/>
            <a:ext cx="6152868" cy="888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règles d’hygiène informatique sont appliquées ponctuellement et non formalisée. La capacité de réaction sur incident est incertaine.</a:t>
            </a:r>
            <a:endParaRPr lang="fr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19E11-C13D-442F-85F5-8C570C5B26CC}"/>
              </a:ext>
            </a:extLst>
          </p:cNvPr>
          <p:cNvSpPr/>
          <p:nvPr/>
        </p:nvSpPr>
        <p:spPr>
          <a:xfrm>
            <a:off x="5535278" y="4266800"/>
            <a:ext cx="6152868" cy="901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règles d’hygiène et la réglementation sont prises en compte, sans intégration dans une politique globale. La sécurité numérique est conduite selon un mode réactif.</a:t>
            </a:r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35CF0-49F7-4B0B-934C-1B71EF69DEF2}"/>
              </a:ext>
            </a:extLst>
          </p:cNvPr>
          <p:cNvSpPr/>
          <p:nvPr/>
        </p:nvSpPr>
        <p:spPr>
          <a:xfrm>
            <a:off x="5535279" y="3169530"/>
            <a:ext cx="6152868" cy="901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Une politique globale est appliquée en matière de sécurité numérique. Celle-ci est assurée selon un mode réactif, avec une recherche de centralisation et d’anticipation du risque.</a:t>
            </a:r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3E01F8-E3DD-4B1D-9D06-F1D8B0F8C6B9}"/>
              </a:ext>
            </a:extLst>
          </p:cNvPr>
          <p:cNvSpPr/>
          <p:nvPr/>
        </p:nvSpPr>
        <p:spPr>
          <a:xfrm>
            <a:off x="5535279" y="2078142"/>
            <a:ext cx="6152868" cy="90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partie prenante met en œuvre une politique de management du risque. La politique est intégrée et se réalise de manière proactive.</a:t>
            </a:r>
            <a:endParaRPr lang="fr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FC591-C6B3-42A1-A82A-776A3281FB73}"/>
              </a:ext>
            </a:extLst>
          </p:cNvPr>
          <p:cNvSpPr/>
          <p:nvPr/>
        </p:nvSpPr>
        <p:spPr>
          <a:xfrm>
            <a:off x="6726546" y="1547243"/>
            <a:ext cx="3770334" cy="28936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Maturité Cyber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4337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BE9968-3034-4EB9-B650-A0489B6E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Intentions</a:t>
            </a:r>
            <a:endParaRPr lang="fr-BE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0E5CBA-AF80-4435-A00E-67387088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1305738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sz="2200" dirty="0"/>
              <a:t>Les intentions de la partie prenante nous permettent de définir le niveau de confiance que l’on peut avoir en cette partie prenante</a:t>
            </a:r>
            <a:endParaRPr lang="fr-BE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BEA2F-C73E-4E57-9E1F-90EA4A212715}"/>
              </a:ext>
            </a:extLst>
          </p:cNvPr>
          <p:cNvSpPr/>
          <p:nvPr/>
        </p:nvSpPr>
        <p:spPr>
          <a:xfrm>
            <a:off x="5283357" y="5241140"/>
            <a:ext cx="6067396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ne peuvent être évaluées</a:t>
            </a:r>
            <a:endParaRPr lang="fr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55E6BE-06AE-4C58-8A74-4D273EBD05DD}"/>
              </a:ext>
            </a:extLst>
          </p:cNvPr>
          <p:cNvSpPr/>
          <p:nvPr/>
        </p:nvSpPr>
        <p:spPr>
          <a:xfrm>
            <a:off x="5283356" y="4276866"/>
            <a:ext cx="6067396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considérées comme neutres</a:t>
            </a:r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192191-AE3C-43F5-A6C5-F3CAEED08504}"/>
              </a:ext>
            </a:extLst>
          </p:cNvPr>
          <p:cNvSpPr/>
          <p:nvPr/>
        </p:nvSpPr>
        <p:spPr>
          <a:xfrm>
            <a:off x="5283356" y="3315968"/>
            <a:ext cx="6067396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connues et probablement positives</a:t>
            </a:r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244F7C-8A88-4633-9607-B2C0B28DEEB6}"/>
              </a:ext>
            </a:extLst>
          </p:cNvPr>
          <p:cNvSpPr/>
          <p:nvPr/>
        </p:nvSpPr>
        <p:spPr>
          <a:xfrm>
            <a:off x="5283356" y="2409920"/>
            <a:ext cx="6067396" cy="685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parfaitement connues et pleinement compatibles avec celles de l’organisation</a:t>
            </a:r>
            <a:endParaRPr lang="fr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2BBC4-F9C6-43BD-9F5A-6916DF841A77}"/>
              </a:ext>
            </a:extLst>
          </p:cNvPr>
          <p:cNvSpPr/>
          <p:nvPr/>
        </p:nvSpPr>
        <p:spPr>
          <a:xfrm>
            <a:off x="6353418" y="1789349"/>
            <a:ext cx="3770334" cy="28936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Confiance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290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8C2A96-5509-43E3-B2BA-D69A9E00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Formule du calcul de la menace</a:t>
            </a:r>
            <a:endParaRPr lang="fr-BE" sz="5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0BC8D-033A-4083-9341-FA7FF8F0B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9" y="4303199"/>
            <a:ext cx="9144582" cy="2546685"/>
          </a:xfrm>
        </p:spPr>
        <p:txBody>
          <a:bodyPr>
            <a:normAutofit/>
          </a:bodyPr>
          <a:lstStyle/>
          <a:p>
            <a:r>
              <a:rPr lang="fr-FR" sz="3200" dirty="0"/>
              <a:t>Dépendance, pénétration, maturité cyber, confiance</a:t>
            </a:r>
          </a:p>
          <a:p>
            <a:endParaRPr lang="fr-FR" sz="3200" dirty="0"/>
          </a:p>
          <a:p>
            <a:r>
              <a:rPr lang="fr-FR" sz="3200" dirty="0"/>
              <a:t>Niveau de la menace = ?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83482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454AFB1-C2BF-4EC9-8CD6-2893C383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51" y="232228"/>
            <a:ext cx="9402398" cy="10412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Formule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niveau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la menace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C1D1F88-8C10-475A-A799-009F0555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6" y="2042852"/>
            <a:ext cx="2118238" cy="13255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9AF4226-CD5A-485F-B5D1-47605357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58" y="2070979"/>
            <a:ext cx="2118238" cy="129225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4E0F0D3-390E-4D32-B0F7-E1F8C05B8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86" y="4246752"/>
            <a:ext cx="2108713" cy="129459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8FEFE4F-DADE-4814-869D-4934665F1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58" y="4242422"/>
            <a:ext cx="2118238" cy="129892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0E42A28-D316-46A4-9917-70B84EF68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885" y="2705634"/>
            <a:ext cx="4410691" cy="195289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0274054-177E-41B0-B918-EBED5E08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186" y="1565270"/>
            <a:ext cx="4376542" cy="42866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11061A7-8B04-4679-A808-690CEB6E1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86" y="3737334"/>
            <a:ext cx="4376542" cy="438350"/>
          </a:xfrm>
          <a:prstGeom prst="rect">
            <a:avLst/>
          </a:prstGeom>
        </p:spPr>
      </p:pic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1E3C75F2-1C78-4A83-B701-73B190F563E1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5731400" y="1998514"/>
            <a:ext cx="65763" cy="27952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4B28BF5-9655-4A47-8590-F0F800EE397C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4560602" y="916119"/>
            <a:ext cx="148987" cy="5053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28D3772-90FD-415D-B8D6-C629373130DA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 flipH="1" flipV="1">
            <a:off x="5114821" y="3487930"/>
            <a:ext cx="1305268" cy="2801556"/>
          </a:xfrm>
          <a:prstGeom prst="bentConnector4">
            <a:avLst>
              <a:gd name="adj1" fmla="val -17514"/>
              <a:gd name="adj2" fmla="val 563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5A3850DC-7032-43C3-8E3D-89EC534598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59849" y="2369685"/>
            <a:ext cx="1145727" cy="5058341"/>
          </a:xfrm>
          <a:prstGeom prst="bentConnector4">
            <a:avLst>
              <a:gd name="adj1" fmla="val -40724"/>
              <a:gd name="adj2" fmla="val 834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294E4-8027-4E43-9FFD-DD3BE25D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de la menace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EAC02-43F6-444F-B838-30A06F14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0388"/>
            <a:ext cx="10515600" cy="3076574"/>
          </a:xfrm>
        </p:spPr>
        <p:txBody>
          <a:bodyPr>
            <a:normAutofit/>
          </a:bodyPr>
          <a:lstStyle/>
          <a:p>
            <a:r>
              <a:rPr lang="fr-FR" dirty="0"/>
              <a:t>Dans le cadre d’</a:t>
            </a:r>
            <a:r>
              <a:rPr lang="fr-FR" dirty="0" err="1"/>
              <a:t>Eurogenstib</a:t>
            </a:r>
            <a:r>
              <a:rPr lang="fr-FR" dirty="0"/>
              <a:t>, calculez le niveau de la menace pour les parties prenantes suivantes:</a:t>
            </a:r>
          </a:p>
          <a:p>
            <a:endParaRPr lang="fr-FR" dirty="0"/>
          </a:p>
          <a:p>
            <a:pPr lvl="1"/>
            <a:r>
              <a:rPr lang="fr-BE" dirty="0"/>
              <a:t>Etablissement des soins de santés</a:t>
            </a:r>
          </a:p>
          <a:p>
            <a:pPr lvl="1"/>
            <a:r>
              <a:rPr lang="fr-FR" dirty="0"/>
              <a:t>Régulateurs</a:t>
            </a:r>
          </a:p>
          <a:p>
            <a:pPr lvl="1"/>
            <a:r>
              <a:rPr lang="fr-FR" dirty="0"/>
              <a:t>Prestataire informatique</a:t>
            </a:r>
          </a:p>
          <a:p>
            <a:pPr lvl="1"/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A451695-53E6-426E-A941-94FF71CA0C55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7CC39D-FFB4-4BEE-AC7C-1CA10D7F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582DB4-4969-46EE-8B3B-60612490CBE5}"/>
              </a:ext>
            </a:extLst>
          </p:cNvPr>
          <p:cNvSpPr/>
          <p:nvPr/>
        </p:nvSpPr>
        <p:spPr>
          <a:xfrm>
            <a:off x="282431" y="3714736"/>
            <a:ext cx="2436842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non nécessaire aux fonctions stratégiques</a:t>
            </a:r>
            <a:endParaRPr lang="fr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B4B97-0BBB-4107-A4F7-EF20692C7407}"/>
              </a:ext>
            </a:extLst>
          </p:cNvPr>
          <p:cNvSpPr/>
          <p:nvPr/>
        </p:nvSpPr>
        <p:spPr>
          <a:xfrm>
            <a:off x="273616" y="2888853"/>
            <a:ext cx="2392093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utile aux fonctions stratégiques</a:t>
            </a:r>
            <a:endParaRPr lang="fr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479F34-28E6-4CEF-99F3-D2E5E61FFCB9}"/>
              </a:ext>
            </a:extLst>
          </p:cNvPr>
          <p:cNvSpPr/>
          <p:nvPr/>
        </p:nvSpPr>
        <p:spPr>
          <a:xfrm>
            <a:off x="273616" y="2085202"/>
            <a:ext cx="2392092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indispensable mais non exclusive</a:t>
            </a:r>
            <a:endParaRPr lang="fr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10454-3857-4170-A362-95D0A9E1F2D3}"/>
              </a:ext>
            </a:extLst>
          </p:cNvPr>
          <p:cNvSpPr/>
          <p:nvPr/>
        </p:nvSpPr>
        <p:spPr>
          <a:xfrm>
            <a:off x="273615" y="917248"/>
            <a:ext cx="2392094" cy="1097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indispensable et unique (pas de substitution à court terme)</a:t>
            </a:r>
            <a:endParaRPr lang="fr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14A8F-76F5-4B50-9569-CA363B430055}"/>
              </a:ext>
            </a:extLst>
          </p:cNvPr>
          <p:cNvSpPr/>
          <p:nvPr/>
        </p:nvSpPr>
        <p:spPr>
          <a:xfrm>
            <a:off x="273616" y="375427"/>
            <a:ext cx="2049385" cy="3151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Dépendance</a:t>
            </a:r>
            <a:endParaRPr lang="fr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DF62CB-6948-4630-BC5D-F5187871DAA1}"/>
              </a:ext>
            </a:extLst>
          </p:cNvPr>
          <p:cNvSpPr/>
          <p:nvPr/>
        </p:nvSpPr>
        <p:spPr>
          <a:xfrm>
            <a:off x="2756480" y="5209517"/>
            <a:ext cx="3041313" cy="951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Pas d’accès ou accès avec privilèges de type utilisateur à des terminaux utilisateurs</a:t>
            </a:r>
            <a:endParaRPr lang="fr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90C63A-F94E-4039-9C9F-8B7E6D3E0778}"/>
              </a:ext>
            </a:extLst>
          </p:cNvPr>
          <p:cNvSpPr/>
          <p:nvPr/>
        </p:nvSpPr>
        <p:spPr>
          <a:xfrm>
            <a:off x="2756480" y="3516698"/>
            <a:ext cx="3041313" cy="158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terminaux utilisateurs (parc informatique) ou accès physique aux sites de l’organisation</a:t>
            </a:r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AAF12-5706-49EA-A5E7-4242C86C51A6}"/>
              </a:ext>
            </a:extLst>
          </p:cNvPr>
          <p:cNvSpPr/>
          <p:nvPr/>
        </p:nvSpPr>
        <p:spPr>
          <a:xfrm>
            <a:off x="2756480" y="2509898"/>
            <a:ext cx="3041313" cy="90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serveurs « métier </a:t>
            </a:r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E55314-BAF4-44A9-9360-978300FA41C2}"/>
              </a:ext>
            </a:extLst>
          </p:cNvPr>
          <p:cNvSpPr/>
          <p:nvPr/>
        </p:nvSpPr>
        <p:spPr>
          <a:xfrm>
            <a:off x="2756480" y="892378"/>
            <a:ext cx="3076275" cy="151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avec privilèges de type administrateur à des équipements d’infrastructure ou accès physique aux salles serveurs de l’organisation</a:t>
            </a:r>
            <a:endParaRPr lang="fr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C93A7F-7BB8-4E65-B5F0-2A1BD61830E6}"/>
              </a:ext>
            </a:extLst>
          </p:cNvPr>
          <p:cNvSpPr/>
          <p:nvPr/>
        </p:nvSpPr>
        <p:spPr>
          <a:xfrm>
            <a:off x="3308800" y="356975"/>
            <a:ext cx="2067818" cy="3752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Pénétration</a:t>
            </a:r>
            <a:endParaRPr lang="fr-B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309855-3147-458F-BD72-90A1447B4651}"/>
              </a:ext>
            </a:extLst>
          </p:cNvPr>
          <p:cNvSpPr/>
          <p:nvPr/>
        </p:nvSpPr>
        <p:spPr>
          <a:xfrm>
            <a:off x="5943583" y="5541559"/>
            <a:ext cx="3475582" cy="1187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règles d’hygiène informatique sont appliquées ponctuellement et non formalisée. La capacité de réaction sur incident est incertaine.</a:t>
            </a:r>
            <a:endParaRPr lang="fr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5A49A-9FC7-46D9-B863-B015435865C8}"/>
              </a:ext>
            </a:extLst>
          </p:cNvPr>
          <p:cNvSpPr/>
          <p:nvPr/>
        </p:nvSpPr>
        <p:spPr>
          <a:xfrm>
            <a:off x="5921276" y="3815760"/>
            <a:ext cx="3475582" cy="1651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règles d’hygiène et la réglementation sont prises en compte, sans intégration dans une politique globale. La sécurité numérique est conduite selon un mode réactif.</a:t>
            </a:r>
            <a:endParaRPr lang="fr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FAFB9-2A72-4959-926D-F5C7D5E0206E}"/>
              </a:ext>
            </a:extLst>
          </p:cNvPr>
          <p:cNvSpPr/>
          <p:nvPr/>
        </p:nvSpPr>
        <p:spPr>
          <a:xfrm>
            <a:off x="5923526" y="2062971"/>
            <a:ext cx="3475582" cy="165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politique globale est appliquée en matière de sécurité numérique. Celle-ci est assurée selon un mode réactif, avec une recherche de centralisation et d’anticipation du risques.</a:t>
            </a:r>
            <a:endParaRPr lang="fr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CED458-83FD-4C57-BCD8-6977F977F8C7}"/>
              </a:ext>
            </a:extLst>
          </p:cNvPr>
          <p:cNvSpPr/>
          <p:nvPr/>
        </p:nvSpPr>
        <p:spPr>
          <a:xfrm>
            <a:off x="5923526" y="892379"/>
            <a:ext cx="3475582" cy="105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partie prenante met en œuvre une politique de management du risque. La politique est intégrée et se réalise de manière proactive.</a:t>
            </a:r>
            <a:endParaRPr lang="fr-B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7B580-3844-4F82-8FEB-8E8BA0582A9B}"/>
              </a:ext>
            </a:extLst>
          </p:cNvPr>
          <p:cNvSpPr/>
          <p:nvPr/>
        </p:nvSpPr>
        <p:spPr>
          <a:xfrm>
            <a:off x="6096000" y="332481"/>
            <a:ext cx="2933998" cy="3752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Maturité Cyber</a:t>
            </a:r>
            <a:endParaRPr lang="fr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CCA15-285D-4AB4-90B2-5EB2A1FA871C}"/>
              </a:ext>
            </a:extLst>
          </p:cNvPr>
          <p:cNvSpPr/>
          <p:nvPr/>
        </p:nvSpPr>
        <p:spPr>
          <a:xfrm>
            <a:off x="9519237" y="5092146"/>
            <a:ext cx="2569193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ne peuvent être évaluées</a:t>
            </a:r>
            <a:endParaRPr lang="fr-B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AEC53-0DF8-4C05-923A-F5F6922BCB21}"/>
              </a:ext>
            </a:extLst>
          </p:cNvPr>
          <p:cNvSpPr/>
          <p:nvPr/>
        </p:nvSpPr>
        <p:spPr>
          <a:xfrm>
            <a:off x="9503985" y="3815760"/>
            <a:ext cx="2569194" cy="1134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considérées comme neutres</a:t>
            </a:r>
            <a:endParaRPr lang="fr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DC58D9-7EAB-4E7A-B087-A3F63C827850}"/>
              </a:ext>
            </a:extLst>
          </p:cNvPr>
          <p:cNvSpPr/>
          <p:nvPr/>
        </p:nvSpPr>
        <p:spPr>
          <a:xfrm>
            <a:off x="9489878" y="2518309"/>
            <a:ext cx="2583301" cy="1148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connues et probablement positives</a:t>
            </a:r>
            <a:endParaRPr lang="fr-B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F5A788-3B4C-4010-974F-7F7C86DAB7EF}"/>
              </a:ext>
            </a:extLst>
          </p:cNvPr>
          <p:cNvSpPr/>
          <p:nvPr/>
        </p:nvSpPr>
        <p:spPr>
          <a:xfrm>
            <a:off x="9489880" y="892379"/>
            <a:ext cx="2583302" cy="1512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intentions de la partie prenante sont parfaitement connues et pleinement compatibles avec celles de l’organisation</a:t>
            </a:r>
            <a:endParaRPr lang="fr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0F2ABF-388F-4F0C-BC95-CBED9ECEBF19}"/>
              </a:ext>
            </a:extLst>
          </p:cNvPr>
          <p:cNvSpPr/>
          <p:nvPr/>
        </p:nvSpPr>
        <p:spPr>
          <a:xfrm>
            <a:off x="9968325" y="339391"/>
            <a:ext cx="1471611" cy="3511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Confiance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5407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47F7501-961E-429E-9F43-C941D6C0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3984"/>
            <a:ext cx="5760846" cy="9106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Niveau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la menace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EE0C087-F565-4983-A2AA-C8222297AE6F}"/>
              </a:ext>
            </a:extLst>
          </p:cNvPr>
          <p:cNvSpPr txBox="1"/>
          <p:nvPr/>
        </p:nvSpPr>
        <p:spPr>
          <a:xfrm>
            <a:off x="4677905" y="5329269"/>
            <a:ext cx="2557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FF0000"/>
                </a:solidFill>
              </a:rPr>
              <a:t>Exposition</a:t>
            </a:r>
            <a:endParaRPr lang="fr-BE" sz="4400" dirty="0">
              <a:solidFill>
                <a:srgbClr val="FF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5F987E8-F4CA-4505-91E4-6C095D568492}"/>
              </a:ext>
            </a:extLst>
          </p:cNvPr>
          <p:cNvSpPr txBox="1"/>
          <p:nvPr/>
        </p:nvSpPr>
        <p:spPr>
          <a:xfrm>
            <a:off x="7731073" y="5370878"/>
            <a:ext cx="2557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FF0000"/>
                </a:solidFill>
              </a:rPr>
              <a:t>Fiabilité Cyber</a:t>
            </a:r>
            <a:endParaRPr lang="fr-BE" sz="4400" dirty="0">
              <a:solidFill>
                <a:srgbClr val="FF0000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AAA07C4-B32B-4C7A-855E-603AB066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3" y="1394792"/>
            <a:ext cx="11556034" cy="40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13240DD-B2FE-4274-BE9A-51D84CCE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188686"/>
            <a:ext cx="5760846" cy="881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Représentation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2A820B5-81AE-42FA-9D6C-487E2F0831FC}"/>
              </a:ext>
            </a:extLst>
          </p:cNvPr>
          <p:cNvCxnSpPr>
            <a:cxnSpLocks/>
          </p:cNvCxnSpPr>
          <p:nvPr/>
        </p:nvCxnSpPr>
        <p:spPr>
          <a:xfrm flipV="1">
            <a:off x="6114789" y="1450116"/>
            <a:ext cx="0" cy="4979096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DD3AA7-0B7D-486E-88F8-6A6331576784}"/>
              </a:ext>
            </a:extLst>
          </p:cNvPr>
          <p:cNvCxnSpPr>
            <a:cxnSpLocks/>
          </p:cNvCxnSpPr>
          <p:nvPr/>
        </p:nvCxnSpPr>
        <p:spPr>
          <a:xfrm flipH="1">
            <a:off x="2832969" y="3692274"/>
            <a:ext cx="636322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CD0CFE67-F4E5-4C65-81D4-0A284F71FBD9}"/>
              </a:ext>
            </a:extLst>
          </p:cNvPr>
          <p:cNvSpPr/>
          <p:nvPr/>
        </p:nvSpPr>
        <p:spPr>
          <a:xfrm>
            <a:off x="3972838" y="1832160"/>
            <a:ext cx="4246323" cy="3770335"/>
          </a:xfrm>
          <a:prstGeom prst="ellipse">
            <a:avLst/>
          </a:prstGeom>
          <a:noFill/>
          <a:ln w="76200">
            <a:solidFill>
              <a:srgbClr val="03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BFC608E-6292-47C5-BB4B-B122C2E4FD7A}"/>
              </a:ext>
            </a:extLst>
          </p:cNvPr>
          <p:cNvSpPr/>
          <p:nvPr/>
        </p:nvSpPr>
        <p:spPr>
          <a:xfrm>
            <a:off x="4358012" y="2176626"/>
            <a:ext cx="3475973" cy="3081402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02A8365-DA12-4491-A552-B43026E928AF}"/>
              </a:ext>
            </a:extLst>
          </p:cNvPr>
          <p:cNvSpPr/>
          <p:nvPr/>
        </p:nvSpPr>
        <p:spPr>
          <a:xfrm>
            <a:off x="4785463" y="2543012"/>
            <a:ext cx="2619508" cy="2345498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4B99EAF-0BCF-4879-B68D-D6AD7112E673}"/>
              </a:ext>
            </a:extLst>
          </p:cNvPr>
          <p:cNvSpPr/>
          <p:nvPr/>
        </p:nvSpPr>
        <p:spPr>
          <a:xfrm>
            <a:off x="5204303" y="2921924"/>
            <a:ext cx="1787308" cy="1540701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A54E85C-6572-4B26-AB10-3D59866D0AED}"/>
              </a:ext>
            </a:extLst>
          </p:cNvPr>
          <p:cNvSpPr/>
          <p:nvPr/>
        </p:nvSpPr>
        <p:spPr>
          <a:xfrm>
            <a:off x="5626274" y="3260126"/>
            <a:ext cx="977030" cy="8893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93E8AC9-5A0F-4148-BEB0-5D11AFE7AA67}"/>
              </a:ext>
            </a:extLst>
          </p:cNvPr>
          <p:cNvSpPr txBox="1"/>
          <p:nvPr/>
        </p:nvSpPr>
        <p:spPr>
          <a:xfrm>
            <a:off x="5283635" y="5590063"/>
            <a:ext cx="17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3BB07"/>
                </a:solidFill>
              </a:rPr>
              <a:t>Zone de veille</a:t>
            </a:r>
            <a:endParaRPr lang="fr-BE" dirty="0">
              <a:solidFill>
                <a:srgbClr val="03BB07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1E69F71-F0D6-4060-BAC6-CBD9C3F08714}"/>
              </a:ext>
            </a:extLst>
          </p:cNvPr>
          <p:cNvSpPr txBox="1"/>
          <p:nvPr/>
        </p:nvSpPr>
        <p:spPr>
          <a:xfrm>
            <a:off x="5313127" y="4888510"/>
            <a:ext cx="205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Zone de contrôle</a:t>
            </a:r>
            <a:endParaRPr lang="fr-BE" dirty="0">
              <a:solidFill>
                <a:srgbClr val="FFC00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84970A4-D761-4E2F-8901-2502A7C59712}"/>
              </a:ext>
            </a:extLst>
          </p:cNvPr>
          <p:cNvSpPr txBox="1"/>
          <p:nvPr/>
        </p:nvSpPr>
        <p:spPr>
          <a:xfrm>
            <a:off x="5241112" y="4074645"/>
            <a:ext cx="205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Zone de danger</a:t>
            </a:r>
            <a:endParaRPr lang="fr-BE" dirty="0">
              <a:solidFill>
                <a:srgbClr val="FF0000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A129F765-1C84-4FB6-9201-8C3CEAD4CDF3}"/>
              </a:ext>
            </a:extLst>
          </p:cNvPr>
          <p:cNvCxnSpPr>
            <a:cxnSpLocks/>
          </p:cNvCxnSpPr>
          <p:nvPr/>
        </p:nvCxnSpPr>
        <p:spPr>
          <a:xfrm>
            <a:off x="3808433" y="1775467"/>
            <a:ext cx="2286784" cy="19168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A60D8A92-081C-4F97-A5B5-487047E883B1}"/>
              </a:ext>
            </a:extLst>
          </p:cNvPr>
          <p:cNvSpPr txBox="1"/>
          <p:nvPr/>
        </p:nvSpPr>
        <p:spPr>
          <a:xfrm rot="19384939">
            <a:off x="4277595" y="1668272"/>
            <a:ext cx="149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Seuil de veille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205A768-6097-467C-AA04-7D06EB151BCF}"/>
              </a:ext>
            </a:extLst>
          </p:cNvPr>
          <p:cNvSpPr txBox="1"/>
          <p:nvPr/>
        </p:nvSpPr>
        <p:spPr>
          <a:xfrm rot="19187536">
            <a:off x="4859876" y="2089870"/>
            <a:ext cx="178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Seuil de contrôle</a:t>
            </a:r>
            <a:endParaRPr lang="fr-BE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C720B51-3A24-4F10-AD27-B59F588CEC2C}"/>
              </a:ext>
            </a:extLst>
          </p:cNvPr>
          <p:cNvSpPr txBox="1"/>
          <p:nvPr/>
        </p:nvSpPr>
        <p:spPr>
          <a:xfrm rot="18972194">
            <a:off x="5365967" y="2536679"/>
            <a:ext cx="178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Seuil de danger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108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80EBEAF-2775-46E8-ACB6-653337BF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fr-FR" sz="3600">
                <a:solidFill>
                  <a:schemeClr val="tx2"/>
                </a:solidFill>
              </a:rPr>
              <a:t>Fixer les valeurs des limites</a:t>
            </a:r>
            <a:endParaRPr lang="fr-BE" sz="360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5F4392-543E-4C93-A9EB-9C73C196B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830" y="2979336"/>
            <a:ext cx="7416800" cy="2430864"/>
          </a:xfrm>
        </p:spPr>
        <p:txBody>
          <a:bodyPr anchor="t"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En fonction de retours d’expériences, de la sensibilité ou des ambitions du projet</a:t>
            </a:r>
          </a:p>
          <a:p>
            <a:endParaRPr lang="fr-BE" sz="2400" dirty="0">
              <a:solidFill>
                <a:schemeClr val="tx2"/>
              </a:solidFill>
            </a:endParaRPr>
          </a:p>
          <a:p>
            <a:r>
              <a:rPr lang="fr-BE" sz="2400" dirty="0">
                <a:solidFill>
                  <a:schemeClr val="tx2"/>
                </a:solidFill>
              </a:rPr>
              <a:t>En pratique, définies après évaluation des parties prenantes afin d’avoir un juste équilibre.</a:t>
            </a:r>
          </a:p>
          <a:p>
            <a:endParaRPr lang="fr-BE" sz="2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2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90DBDF-3188-46E4-AEB8-15770309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Objectif</a:t>
            </a:r>
            <a:endParaRPr lang="fr-BE" sz="5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CCF7D-EF46-42B8-88E1-DD7B3D324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6"/>
            <a:ext cx="5254754" cy="1903160"/>
          </a:xfrm>
        </p:spPr>
        <p:txBody>
          <a:bodyPr>
            <a:normAutofit/>
          </a:bodyPr>
          <a:lstStyle/>
          <a:p>
            <a:r>
              <a:rPr lang="fr-FR" sz="2200" dirty="0"/>
              <a:t>Identifier les parties prenantes critiques de l’écosystème et construire des scénarios de risque de haut niveau (scénario stratégique, chemin d’attaque d’une SR)</a:t>
            </a:r>
            <a:endParaRPr lang="fr-BE" sz="22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5F5529-FA15-48B8-9E74-AF3FFBB42EEB}"/>
              </a:ext>
            </a:extLst>
          </p:cNvPr>
          <p:cNvSpPr txBox="1"/>
          <p:nvPr/>
        </p:nvSpPr>
        <p:spPr>
          <a:xfrm>
            <a:off x="905522" y="3630967"/>
            <a:ext cx="21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Mission et valeurs métier</a:t>
            </a:r>
            <a:endParaRPr lang="fr-BE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66A0019-C30C-41A3-81C4-DB54F369EE96}"/>
              </a:ext>
            </a:extLst>
          </p:cNvPr>
          <p:cNvSpPr txBox="1"/>
          <p:nvPr/>
        </p:nvSpPr>
        <p:spPr>
          <a:xfrm>
            <a:off x="905521" y="4303117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Evènements redoutés et leur gravité</a:t>
            </a:r>
            <a:endParaRPr lang="fr-BE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2E9DABA-EADB-44C6-A113-08E987FFBAE1}"/>
              </a:ext>
            </a:extLst>
          </p:cNvPr>
          <p:cNvSpPr/>
          <p:nvPr/>
        </p:nvSpPr>
        <p:spPr>
          <a:xfrm>
            <a:off x="3748200" y="4441616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BBC0DB-14F5-40DC-9014-1FFF4DB426D5}"/>
              </a:ext>
            </a:extLst>
          </p:cNvPr>
          <p:cNvSpPr txBox="1"/>
          <p:nvPr/>
        </p:nvSpPr>
        <p:spPr>
          <a:xfrm>
            <a:off x="905521" y="5003067"/>
            <a:ext cx="237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du risque et objectifs visés retenus</a:t>
            </a:r>
            <a:endParaRPr lang="fr-BE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A8ED6D5-C788-461E-B890-CDC05427F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79" y="4064922"/>
            <a:ext cx="2379215" cy="1201270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437C91C-290C-4F7D-A955-4DD5EA41FD49}"/>
              </a:ext>
            </a:extLst>
          </p:cNvPr>
          <p:cNvSpPr/>
          <p:nvPr/>
        </p:nvSpPr>
        <p:spPr>
          <a:xfrm>
            <a:off x="7495570" y="4441616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FEE5119-5AF0-4FDA-AF0A-6A5D7E2ADB6B}"/>
              </a:ext>
            </a:extLst>
          </p:cNvPr>
          <p:cNvSpPr txBox="1"/>
          <p:nvPr/>
        </p:nvSpPr>
        <p:spPr>
          <a:xfrm>
            <a:off x="9182470" y="3656786"/>
            <a:ext cx="254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Cartographie de menace de l’écosystème</a:t>
            </a:r>
            <a:endParaRPr lang="fr-BE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059E7D-418E-48AC-B21C-86D4B2D5C738}"/>
              </a:ext>
            </a:extLst>
          </p:cNvPr>
          <p:cNvSpPr txBox="1"/>
          <p:nvPr/>
        </p:nvSpPr>
        <p:spPr>
          <a:xfrm>
            <a:off x="9182469" y="4426400"/>
            <a:ext cx="254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Scénarios stratégiques</a:t>
            </a:r>
            <a:endParaRPr lang="fr-BE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231422-B080-4CAD-A143-F9DDBAB5F2A1}"/>
              </a:ext>
            </a:extLst>
          </p:cNvPr>
          <p:cNvSpPr txBox="1"/>
          <p:nvPr/>
        </p:nvSpPr>
        <p:spPr>
          <a:xfrm>
            <a:off x="9182468" y="4932222"/>
            <a:ext cx="275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Mesures de sécurité retenues pour l’écosystème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369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/>
      <p:bldP spid="20" grpId="0" animBg="1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7CA27E3-307C-464B-BF2E-7C6A73D4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fr-FR" sz="3600">
                <a:solidFill>
                  <a:schemeClr val="tx2"/>
                </a:solidFill>
              </a:rPr>
              <a:t>Fixer les valeurs des limites</a:t>
            </a:r>
            <a:r>
              <a:rPr lang="fr-FR" sz="3600" dirty="0">
                <a:solidFill>
                  <a:schemeClr val="tx2"/>
                </a:solidFill>
              </a:rPr>
              <a:t> : par expérience</a:t>
            </a:r>
            <a:endParaRPr lang="fr-BE" sz="360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0B1B5D-E1EC-4812-9B55-7DA1F1CEC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292" y="2979336"/>
            <a:ext cx="7204364" cy="2430864"/>
          </a:xfrm>
        </p:spPr>
        <p:txBody>
          <a:bodyPr anchor="t">
            <a:normAutofit/>
          </a:bodyPr>
          <a:lstStyle/>
          <a:p>
            <a:r>
              <a:rPr lang="fr-BE" sz="2400" dirty="0">
                <a:solidFill>
                  <a:schemeClr val="tx2"/>
                </a:solidFill>
              </a:rPr>
              <a:t>Seuil de danger : référence à une partie prenante à la limite de l’admissibilité.</a:t>
            </a:r>
          </a:p>
          <a:p>
            <a:r>
              <a:rPr lang="fr-BE" sz="2400" dirty="0">
                <a:solidFill>
                  <a:schemeClr val="tx2"/>
                </a:solidFill>
              </a:rPr>
              <a:t>Seuil de contrôle : référence à des attaque antérieures</a:t>
            </a:r>
          </a:p>
          <a:p>
            <a:r>
              <a:rPr lang="fr-BE" sz="2400" dirty="0">
                <a:solidFill>
                  <a:schemeClr val="tx2"/>
                </a:solidFill>
              </a:rPr>
              <a:t>Seuil de veille : prise en compte ou non de parties prenantes</a:t>
            </a:r>
            <a:endParaRPr lang="fr-FR" sz="2400" dirty="0">
              <a:solidFill>
                <a:schemeClr val="tx2"/>
              </a:solidFill>
            </a:endParaRPr>
          </a:p>
          <a:p>
            <a:endParaRPr lang="fr-B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3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ED92813-2483-421B-A1D7-215310BF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991261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fr-FR" sz="3600">
                <a:solidFill>
                  <a:schemeClr val="tx2"/>
                </a:solidFill>
              </a:rPr>
              <a:t>Fixer les valeurs des limites</a:t>
            </a:r>
            <a:r>
              <a:rPr lang="fr-FR" sz="3600" dirty="0">
                <a:solidFill>
                  <a:schemeClr val="tx2"/>
                </a:solidFill>
              </a:rPr>
              <a:t> : </a:t>
            </a:r>
            <a:r>
              <a:rPr lang="fr-FR" sz="3600">
                <a:solidFill>
                  <a:schemeClr val="tx2"/>
                </a:solidFill>
              </a:rPr>
              <a:t>après évaluation</a:t>
            </a:r>
            <a:endParaRPr lang="fr-BE" sz="360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6366E4-82D3-48E4-BEAB-8C0EFBEA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110" y="2979336"/>
            <a:ext cx="7800108" cy="2430864"/>
          </a:xfrm>
        </p:spPr>
        <p:txBody>
          <a:bodyPr anchor="t">
            <a:noAutofit/>
          </a:bodyPr>
          <a:lstStyle/>
          <a:p>
            <a:r>
              <a:rPr lang="fr-BE" sz="2400" dirty="0">
                <a:solidFill>
                  <a:schemeClr val="tx2"/>
                </a:solidFill>
              </a:rPr>
              <a:t>Périmètre de danger: 10 % des parties prenantes de niveaux de menace les plus élevés.</a:t>
            </a:r>
          </a:p>
          <a:p>
            <a:r>
              <a:rPr lang="fr-BE" sz="2400" dirty="0">
                <a:solidFill>
                  <a:schemeClr val="tx2"/>
                </a:solidFill>
              </a:rPr>
              <a:t>Périmètre de contrôle : 40 % des parties prenantes suivantes.</a:t>
            </a:r>
          </a:p>
          <a:p>
            <a:r>
              <a:rPr lang="fr-BE" sz="2400" dirty="0">
                <a:solidFill>
                  <a:schemeClr val="tx2"/>
                </a:solidFill>
              </a:rPr>
              <a:t>Périmètre de veille : 40 % des parties prenantes suivantes.</a:t>
            </a:r>
          </a:p>
          <a:p>
            <a:r>
              <a:rPr lang="fr-BE" sz="2400" dirty="0">
                <a:solidFill>
                  <a:schemeClr val="tx2"/>
                </a:solidFill>
              </a:rPr>
              <a:t>Hors périmètre : les 10 % restants.</a:t>
            </a:r>
          </a:p>
        </p:txBody>
      </p:sp>
    </p:spTree>
    <p:extLst>
      <p:ext uri="{BB962C8B-B14F-4D97-AF65-F5344CB8AC3E}">
        <p14:creationId xmlns:p14="http://schemas.microsoft.com/office/powerpoint/2010/main" val="351958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294E4-8027-4E43-9FFD-DD3BE25D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de la menace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EAC02-43F6-444F-B838-30A06F14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2548"/>
            <a:ext cx="10515600" cy="939452"/>
          </a:xfrm>
        </p:spPr>
        <p:txBody>
          <a:bodyPr/>
          <a:lstStyle/>
          <a:p>
            <a:r>
              <a:rPr lang="fr-FR" dirty="0"/>
              <a:t>Dans le cadre d’</a:t>
            </a:r>
            <a:r>
              <a:rPr lang="fr-FR" dirty="0" err="1"/>
              <a:t>Eurogenstib</a:t>
            </a:r>
            <a:r>
              <a:rPr lang="fr-FR" dirty="0"/>
              <a:t>, placez les parties prenantes sur la représentation des menaces</a:t>
            </a: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A451695-53E6-426E-A941-94FF71CA0C55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7CC39D-FFB4-4BEE-AC7C-1CA10D7F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BF16A6-686B-4811-B531-ED4B9FEF6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607" y="4572000"/>
            <a:ext cx="2255134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4CF8BE71-16EC-492D-9DA5-E84EB0EE88CF}"/>
              </a:ext>
            </a:extLst>
          </p:cNvPr>
          <p:cNvSpPr/>
          <p:nvPr/>
        </p:nvSpPr>
        <p:spPr>
          <a:xfrm>
            <a:off x="5168685" y="3429000"/>
            <a:ext cx="1069383" cy="96089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C1BA7A3-6180-4D0B-BB0E-9912ED6E5A91}"/>
              </a:ext>
            </a:extLst>
          </p:cNvPr>
          <p:cNvSpPr/>
          <p:nvPr/>
        </p:nvSpPr>
        <p:spPr>
          <a:xfrm>
            <a:off x="4804475" y="3084163"/>
            <a:ext cx="1797804" cy="170481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EDBBF95-4672-45C9-B266-C2115C25459E}"/>
              </a:ext>
            </a:extLst>
          </p:cNvPr>
          <p:cNvSpPr/>
          <p:nvPr/>
        </p:nvSpPr>
        <p:spPr>
          <a:xfrm>
            <a:off x="4250676" y="2533249"/>
            <a:ext cx="2838790" cy="27470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8C8A8A9-BA4A-48FB-8B53-61F4FC3BD7E0}"/>
              </a:ext>
            </a:extLst>
          </p:cNvPr>
          <p:cNvSpPr/>
          <p:nvPr/>
        </p:nvSpPr>
        <p:spPr>
          <a:xfrm>
            <a:off x="3983064" y="2293750"/>
            <a:ext cx="3440624" cy="327014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4C15F8D-92D5-4157-A222-615DC53767BB}"/>
              </a:ext>
            </a:extLst>
          </p:cNvPr>
          <p:cNvSpPr/>
          <p:nvPr/>
        </p:nvSpPr>
        <p:spPr>
          <a:xfrm>
            <a:off x="3595607" y="1906292"/>
            <a:ext cx="4215539" cy="407605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A90D0AE-69C0-4C1A-BC7D-E4DF406CBDDD}"/>
              </a:ext>
            </a:extLst>
          </p:cNvPr>
          <p:cNvSpPr/>
          <p:nvPr/>
        </p:nvSpPr>
        <p:spPr>
          <a:xfrm>
            <a:off x="3192652" y="1596326"/>
            <a:ext cx="5021450" cy="475798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360A65-758B-4AF6-B821-C18B42778939}"/>
              </a:ext>
            </a:extLst>
          </p:cNvPr>
          <p:cNvCxnSpPr/>
          <p:nvPr/>
        </p:nvCxnSpPr>
        <p:spPr>
          <a:xfrm>
            <a:off x="5749871" y="3921071"/>
            <a:ext cx="2247254" cy="20612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6DBCA8-29FB-4BBD-AFA2-24F57BE2C514}"/>
              </a:ext>
            </a:extLst>
          </p:cNvPr>
          <p:cNvSpPr txBox="1"/>
          <p:nvPr/>
        </p:nvSpPr>
        <p:spPr>
          <a:xfrm>
            <a:off x="7613808" y="5405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58F361-2EA4-4DA1-BA05-F24E6211D33A}"/>
              </a:ext>
            </a:extLst>
          </p:cNvPr>
          <p:cNvSpPr txBox="1"/>
          <p:nvPr/>
        </p:nvSpPr>
        <p:spPr>
          <a:xfrm>
            <a:off x="7315731" y="5114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endParaRPr lang="fr-BE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E09AD7-354B-4C6A-8D76-678197F4A046}"/>
              </a:ext>
            </a:extLst>
          </p:cNvPr>
          <p:cNvSpPr txBox="1"/>
          <p:nvPr/>
        </p:nvSpPr>
        <p:spPr>
          <a:xfrm>
            <a:off x="7017123" y="4788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endParaRPr lang="fr-BE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4EE7E2-0F2B-49B9-AF9B-BA34B2F61137}"/>
              </a:ext>
            </a:extLst>
          </p:cNvPr>
          <p:cNvSpPr txBox="1"/>
          <p:nvPr/>
        </p:nvSpPr>
        <p:spPr>
          <a:xfrm>
            <a:off x="6702008" y="4582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  <a:endParaRPr lang="fr-BE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D77CD73-157A-4058-B7AE-B3A69CDA5F27}"/>
              </a:ext>
            </a:extLst>
          </p:cNvPr>
          <p:cNvSpPr txBox="1"/>
          <p:nvPr/>
        </p:nvSpPr>
        <p:spPr>
          <a:xfrm>
            <a:off x="6404461" y="43163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  <a:endParaRPr lang="fr-B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DE73484-5440-47EC-8D99-7F095000E36A}"/>
              </a:ext>
            </a:extLst>
          </p:cNvPr>
          <p:cNvSpPr txBox="1"/>
          <p:nvPr/>
        </p:nvSpPr>
        <p:spPr>
          <a:xfrm>
            <a:off x="6118487" y="4067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endParaRPr lang="fr-BE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91E3E7-69AC-499A-9C3A-2E801DE1E30F}"/>
              </a:ext>
            </a:extLst>
          </p:cNvPr>
          <p:cNvSpPr/>
          <p:nvPr/>
        </p:nvSpPr>
        <p:spPr>
          <a:xfrm>
            <a:off x="5664630" y="494264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7C69B5C-86E5-45DB-B0B4-A787161003EE}"/>
              </a:ext>
            </a:extLst>
          </p:cNvPr>
          <p:cNvSpPr/>
          <p:nvPr/>
        </p:nvSpPr>
        <p:spPr>
          <a:xfrm>
            <a:off x="4668598" y="5184840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68BCB4-619E-4656-BEFD-3933318A7CA0}"/>
              </a:ext>
            </a:extLst>
          </p:cNvPr>
          <p:cNvSpPr/>
          <p:nvPr/>
        </p:nvSpPr>
        <p:spPr>
          <a:xfrm>
            <a:off x="3847719" y="492005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1A7FB9-62CA-44D8-A077-918FA215AC77}"/>
              </a:ext>
            </a:extLst>
          </p:cNvPr>
          <p:cNvSpPr/>
          <p:nvPr/>
        </p:nvSpPr>
        <p:spPr>
          <a:xfrm>
            <a:off x="7183464" y="3909447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F1DCA55-9DEA-47A0-84D8-F0BFE283A346}"/>
              </a:ext>
            </a:extLst>
          </p:cNvPr>
          <p:cNvSpPr/>
          <p:nvPr/>
        </p:nvSpPr>
        <p:spPr>
          <a:xfrm>
            <a:off x="7141641" y="2493913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B197AE-CE54-4ABC-B450-AD748BA0EA5C}"/>
              </a:ext>
            </a:extLst>
          </p:cNvPr>
          <p:cNvSpPr/>
          <p:nvPr/>
        </p:nvSpPr>
        <p:spPr>
          <a:xfrm>
            <a:off x="7860241" y="3308889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FAE742-6204-4DE6-9FB5-5C93414A944B}"/>
              </a:ext>
            </a:extLst>
          </p:cNvPr>
          <p:cNvSpPr/>
          <p:nvPr/>
        </p:nvSpPr>
        <p:spPr>
          <a:xfrm>
            <a:off x="3192651" y="3802339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67038F8-F558-4C38-955C-8847CF6FFA42}"/>
              </a:ext>
            </a:extLst>
          </p:cNvPr>
          <p:cNvSpPr/>
          <p:nvPr/>
        </p:nvSpPr>
        <p:spPr>
          <a:xfrm>
            <a:off x="3994422" y="2161357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9C89FC2-D331-4B50-8BF2-FA9A886DE50E}"/>
              </a:ext>
            </a:extLst>
          </p:cNvPr>
          <p:cNvSpPr/>
          <p:nvPr/>
        </p:nvSpPr>
        <p:spPr>
          <a:xfrm>
            <a:off x="3258783" y="3028605"/>
            <a:ext cx="301686" cy="26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C1A5BA-A5F8-42E6-A503-82D66F347FA4}"/>
              </a:ext>
            </a:extLst>
          </p:cNvPr>
          <p:cNvSpPr txBox="1"/>
          <p:nvPr/>
        </p:nvSpPr>
        <p:spPr>
          <a:xfrm>
            <a:off x="3409626" y="1394847"/>
            <a:ext cx="156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Etablissement de santé</a:t>
            </a:r>
            <a:endParaRPr lang="fr-BE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A14D11-56C7-4F93-96AB-870022BAC5FD}"/>
              </a:ext>
            </a:extLst>
          </p:cNvPr>
          <p:cNvSpPr txBox="1"/>
          <p:nvPr/>
        </p:nvSpPr>
        <p:spPr>
          <a:xfrm>
            <a:off x="2236427" y="2450417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Pharmacie</a:t>
            </a:r>
            <a:endParaRPr lang="fr-BE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864C1EE-4F9D-4D67-9F02-F592B550FC4E}"/>
              </a:ext>
            </a:extLst>
          </p:cNvPr>
          <p:cNvSpPr txBox="1"/>
          <p:nvPr/>
        </p:nvSpPr>
        <p:spPr>
          <a:xfrm>
            <a:off x="1893394" y="3736405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Grossiste</a:t>
            </a:r>
            <a:endParaRPr lang="fr-BE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3A82A8-7F0E-4B7F-B6CA-CE0F31A9138A}"/>
              </a:ext>
            </a:extLst>
          </p:cNvPr>
          <p:cNvSpPr txBox="1"/>
          <p:nvPr/>
        </p:nvSpPr>
        <p:spPr>
          <a:xfrm>
            <a:off x="7224545" y="1982798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Université</a:t>
            </a:r>
            <a:endParaRPr lang="fr-BE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02EACF-CB7D-4F70-BAFC-079B1F6F2D07}"/>
              </a:ext>
            </a:extLst>
          </p:cNvPr>
          <p:cNvSpPr txBox="1"/>
          <p:nvPr/>
        </p:nvSpPr>
        <p:spPr>
          <a:xfrm>
            <a:off x="8059119" y="2946122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Régulateur</a:t>
            </a:r>
            <a:endParaRPr lang="fr-BE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43589E9-D498-4515-A392-D7CBE74D926D}"/>
              </a:ext>
            </a:extLst>
          </p:cNvPr>
          <p:cNvSpPr txBox="1"/>
          <p:nvPr/>
        </p:nvSpPr>
        <p:spPr>
          <a:xfrm>
            <a:off x="7514079" y="3903011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Laboratoire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B4637D-7FFC-461F-9EDC-3D0C801A149D}"/>
              </a:ext>
            </a:extLst>
          </p:cNvPr>
          <p:cNvSpPr txBox="1"/>
          <p:nvPr/>
        </p:nvSpPr>
        <p:spPr>
          <a:xfrm>
            <a:off x="5427804" y="5268110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Informatique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071FACE-CABF-4FCF-86D2-DBC045F85994}"/>
              </a:ext>
            </a:extLst>
          </p:cNvPr>
          <p:cNvSpPr txBox="1"/>
          <p:nvPr/>
        </p:nvSpPr>
        <p:spPr>
          <a:xfrm>
            <a:off x="4138578" y="5532895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Chimiste</a:t>
            </a:r>
            <a:endParaRPr lang="fr-BE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A9DCAA7-C663-4C1E-A63A-8F9D41C2F093}"/>
              </a:ext>
            </a:extLst>
          </p:cNvPr>
          <p:cNvSpPr txBox="1"/>
          <p:nvPr/>
        </p:nvSpPr>
        <p:spPr>
          <a:xfrm>
            <a:off x="2786112" y="4892342"/>
            <a:ext cx="156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Matériel</a:t>
            </a:r>
            <a:endParaRPr lang="fr-B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DC899D2-89DA-413E-A0C5-A323B1BDA109}"/>
              </a:ext>
            </a:extLst>
          </p:cNvPr>
          <p:cNvSpPr/>
          <p:nvPr/>
        </p:nvSpPr>
        <p:spPr>
          <a:xfrm>
            <a:off x="4432515" y="2683941"/>
            <a:ext cx="2557220" cy="24305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0AA21BF-2DE2-4823-8912-56113C98CAA0}"/>
              </a:ext>
            </a:extLst>
          </p:cNvPr>
          <p:cNvSpPr/>
          <p:nvPr/>
        </p:nvSpPr>
        <p:spPr>
          <a:xfrm>
            <a:off x="3576499" y="1906292"/>
            <a:ext cx="4215539" cy="407605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8C90920-3E4C-415A-BF25-B8A1FD42177B}"/>
              </a:ext>
            </a:extLst>
          </p:cNvPr>
          <p:cNvSpPr/>
          <p:nvPr/>
        </p:nvSpPr>
        <p:spPr>
          <a:xfrm>
            <a:off x="3258783" y="1699691"/>
            <a:ext cx="4903143" cy="4530628"/>
          </a:xfrm>
          <a:prstGeom prst="ellipse">
            <a:avLst/>
          </a:prstGeom>
          <a:noFill/>
          <a:ln w="38100">
            <a:solidFill>
              <a:srgbClr val="03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58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810357B-0925-4BD5-8CC8-35C7DD09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347" y="368630"/>
            <a:ext cx="5754696" cy="837539"/>
          </a:xfrm>
        </p:spPr>
        <p:txBody>
          <a:bodyPr anchor="ctr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Qu’en déduire ?</a:t>
            </a:r>
            <a:endParaRPr lang="fr-BE" sz="36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1ACFBC-50A5-4716-8CA5-D4768C2C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132" y="1206169"/>
            <a:ext cx="9634395" cy="5647846"/>
          </a:xfrm>
        </p:spPr>
        <p:txBody>
          <a:bodyPr anchor="t">
            <a:noAutofit/>
          </a:bodyPr>
          <a:lstStyle/>
          <a:p>
            <a:r>
              <a:rPr lang="fr-BE" sz="2400" dirty="0">
                <a:solidFill>
                  <a:schemeClr val="tx2"/>
                </a:solidFill>
              </a:rPr>
              <a:t>Seuil de danger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Niveau de menace très élevé, inacceptable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Aucune pp dans cette zone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Diminuer la menace ou refuser l’interaction avec la PP</a:t>
            </a:r>
          </a:p>
          <a:p>
            <a:endParaRPr lang="fr-BE" sz="2400" dirty="0">
              <a:solidFill>
                <a:schemeClr val="tx2"/>
              </a:solidFill>
            </a:endParaRPr>
          </a:p>
          <a:p>
            <a:r>
              <a:rPr lang="fr-BE" sz="2400" dirty="0">
                <a:solidFill>
                  <a:schemeClr val="tx2"/>
                </a:solidFill>
              </a:rPr>
              <a:t>Seuil de contrôle : 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Niveau de menace élevé, tolérable sous contrôle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Prise en compte des parties prenantes dans l’élaboration des scénarios stratégiques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Surveillance particulière en termes de cyberdéfense</a:t>
            </a:r>
          </a:p>
          <a:p>
            <a:endParaRPr lang="fr-BE" sz="2400" dirty="0">
              <a:solidFill>
                <a:schemeClr val="tx2"/>
              </a:solidFill>
            </a:endParaRPr>
          </a:p>
          <a:p>
            <a:r>
              <a:rPr lang="fr-BE" sz="2400" dirty="0">
                <a:solidFill>
                  <a:schemeClr val="tx2"/>
                </a:solidFill>
              </a:rPr>
              <a:t>Seuil de veille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Niveau de menace faible, acceptable</a:t>
            </a:r>
          </a:p>
          <a:p>
            <a:pPr marL="0" indent="0">
              <a:buNone/>
            </a:pPr>
            <a:endParaRPr lang="fr-BE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96ECC1-BA96-4E8D-B06B-F811117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802955"/>
            <a:ext cx="4250202" cy="145405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Qu’en déduire ?</a:t>
            </a:r>
            <a:endParaRPr lang="fr-BE" sz="36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E35D61-A3B9-45D4-9DA3-07C0B7506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19086"/>
            <a:ext cx="4765949" cy="3656073"/>
          </a:xfrm>
        </p:spPr>
        <p:txBody>
          <a:bodyPr anchor="t">
            <a:no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Définir une première orientation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Augmenter la confiance ou la maturité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Diminuer la dépendance ou la pénétration</a:t>
            </a:r>
          </a:p>
          <a:p>
            <a:pPr lvl="1"/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Basée sur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Critère le plus pénalisant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Amélioration au moindre coût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Critère le plus efficace en fonction des scenarii stratégiques</a:t>
            </a:r>
            <a:endParaRPr lang="fr-BE" sz="2000" dirty="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E6547A2-FEC8-44A5-9EE7-081AE94BD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974303"/>
            <a:ext cx="4142232" cy="18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7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2814354-2A47-47DF-A9AC-AA69BA3F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12" y="0"/>
            <a:ext cx="5754696" cy="811124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Profondeur</a:t>
            </a:r>
            <a:endParaRPr lang="fr-BE" sz="36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D01BF-C882-4990-9EF4-58D5919F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844" y="998136"/>
            <a:ext cx="8280642" cy="1481847"/>
          </a:xfrm>
        </p:spPr>
        <p:txBody>
          <a:bodyPr anchor="t">
            <a:noAutofit/>
          </a:bodyPr>
          <a:lstStyle/>
          <a:p>
            <a:r>
              <a:rPr lang="fr-FR" dirty="0"/>
              <a:t>D’abord les parties prenantes de rang 1</a:t>
            </a:r>
          </a:p>
          <a:p>
            <a:r>
              <a:rPr lang="fr-FR" dirty="0"/>
              <a:t>Ensuite, les parties prenantes de rang 2 et 3 liées à une partie prenante jugée critique</a:t>
            </a:r>
            <a:endParaRPr lang="fr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3F512116-DB6C-4870-A26D-0B998231466C}"/>
              </a:ext>
            </a:extLst>
          </p:cNvPr>
          <p:cNvSpPr/>
          <p:nvPr/>
        </p:nvSpPr>
        <p:spPr>
          <a:xfrm>
            <a:off x="4014788" y="3839364"/>
            <a:ext cx="200025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93C69BC-DCD0-4FB3-84C4-1DEF75F06013}"/>
              </a:ext>
            </a:extLst>
          </p:cNvPr>
          <p:cNvSpPr txBox="1"/>
          <p:nvPr/>
        </p:nvSpPr>
        <p:spPr>
          <a:xfrm>
            <a:off x="3243262" y="3353591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Objet de l’étude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F1F0553-784F-4209-8D5F-E3C79D0B7DDF}"/>
              </a:ext>
            </a:extLst>
          </p:cNvPr>
          <p:cNvSpPr/>
          <p:nvPr/>
        </p:nvSpPr>
        <p:spPr>
          <a:xfrm>
            <a:off x="5310188" y="3853653"/>
            <a:ext cx="200025" cy="200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F54486F-C5FE-4661-BA8C-D883421FD837}"/>
              </a:ext>
            </a:extLst>
          </p:cNvPr>
          <p:cNvSpPr/>
          <p:nvPr/>
        </p:nvSpPr>
        <p:spPr>
          <a:xfrm>
            <a:off x="6348416" y="3190593"/>
            <a:ext cx="200025" cy="200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637D884-9B54-4049-9527-EC6A87B00864}"/>
              </a:ext>
            </a:extLst>
          </p:cNvPr>
          <p:cNvSpPr/>
          <p:nvPr/>
        </p:nvSpPr>
        <p:spPr>
          <a:xfrm>
            <a:off x="6348415" y="4399197"/>
            <a:ext cx="200025" cy="200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BEE1CF1-F730-44A0-9ECA-59862378C341}"/>
              </a:ext>
            </a:extLst>
          </p:cNvPr>
          <p:cNvSpPr/>
          <p:nvPr/>
        </p:nvSpPr>
        <p:spPr>
          <a:xfrm>
            <a:off x="7810501" y="3651483"/>
            <a:ext cx="200025" cy="200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4D9823B-6169-4751-852F-C5446DC8E6A7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4214813" y="3939377"/>
            <a:ext cx="1095375" cy="14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9A9E2A5-108B-4D95-9B3A-4BFF9C163C4E}"/>
              </a:ext>
            </a:extLst>
          </p:cNvPr>
          <p:cNvCxnSpPr>
            <a:cxnSpLocks/>
            <a:stCxn id="32" idx="7"/>
            <a:endCxn id="33" idx="3"/>
          </p:cNvCxnSpPr>
          <p:nvPr/>
        </p:nvCxnSpPr>
        <p:spPr>
          <a:xfrm flipV="1">
            <a:off x="5480920" y="3361325"/>
            <a:ext cx="896789" cy="521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3BFE64E-58E6-433F-88F9-0945E1B4C3FE}"/>
              </a:ext>
            </a:extLst>
          </p:cNvPr>
          <p:cNvCxnSpPr>
            <a:cxnSpLocks/>
            <a:stCxn id="34" idx="2"/>
            <a:endCxn id="32" idx="5"/>
          </p:cNvCxnSpPr>
          <p:nvPr/>
        </p:nvCxnSpPr>
        <p:spPr>
          <a:xfrm flipH="1" flipV="1">
            <a:off x="5480920" y="4024385"/>
            <a:ext cx="867495" cy="47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56E102C-24A6-4BE3-BB28-9DFD214E1637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 flipV="1">
            <a:off x="6548441" y="3290606"/>
            <a:ext cx="1262060" cy="460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9E72B96-53AC-4ACC-9458-B875CBEB4A20}"/>
              </a:ext>
            </a:extLst>
          </p:cNvPr>
          <p:cNvSpPr txBox="1"/>
          <p:nvPr/>
        </p:nvSpPr>
        <p:spPr>
          <a:xfrm>
            <a:off x="4847147" y="4170120"/>
            <a:ext cx="8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Rang 1</a:t>
            </a:r>
            <a:endParaRPr lang="fr-BE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2E1736-6EF0-48C1-AB68-5415FE53EFF5}"/>
              </a:ext>
            </a:extLst>
          </p:cNvPr>
          <p:cNvSpPr txBox="1"/>
          <p:nvPr/>
        </p:nvSpPr>
        <p:spPr>
          <a:xfrm>
            <a:off x="6043974" y="3692798"/>
            <a:ext cx="8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Rang 2</a:t>
            </a:r>
            <a:endParaRPr lang="fr-BE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BE5B87F-68BF-4EBE-AE92-8BC048288834}"/>
              </a:ext>
            </a:extLst>
          </p:cNvPr>
          <p:cNvSpPr txBox="1"/>
          <p:nvPr/>
        </p:nvSpPr>
        <p:spPr>
          <a:xfrm>
            <a:off x="7547485" y="3147491"/>
            <a:ext cx="8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Rang 3</a:t>
            </a:r>
            <a:endParaRPr lang="fr-BE" dirty="0"/>
          </a:p>
        </p:txBody>
      </p:sp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42BA6256-6B6F-4E27-AECD-8A81D3BEA699}"/>
              </a:ext>
            </a:extLst>
          </p:cNvPr>
          <p:cNvSpPr txBox="1">
            <a:spLocks/>
          </p:cNvSpPr>
          <p:nvPr/>
        </p:nvSpPr>
        <p:spPr>
          <a:xfrm>
            <a:off x="2372844" y="5113186"/>
            <a:ext cx="885734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PP périmètre de danger : évaluation jusqu’au rang 3</a:t>
            </a:r>
          </a:p>
          <a:p>
            <a:r>
              <a:rPr lang="fr-FR" dirty="0"/>
              <a:t>PP périmètre de contrôle : évaluation jusqu’au rang 2</a:t>
            </a:r>
          </a:p>
          <a:p>
            <a:r>
              <a:rPr lang="fr-FR" dirty="0"/>
              <a:t>PP non critique : rang 1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8421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41185F-2E50-4B62-BB5E-05B9E729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979" y="187889"/>
            <a:ext cx="5754696" cy="869181"/>
          </a:xfrm>
        </p:spPr>
        <p:txBody>
          <a:bodyPr anchor="ctr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Scénario stratégique</a:t>
            </a:r>
            <a:endParaRPr lang="fr-BE" sz="36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C7F349-BFE3-4D61-8C91-3C892B3C7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99" y="1240974"/>
            <a:ext cx="7526296" cy="869181"/>
          </a:xfrm>
        </p:spPr>
        <p:txBody>
          <a:bodyPr anchor="t">
            <a:no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Se placer du point de vue de l’attaquant (SR)</a:t>
            </a:r>
            <a:r>
              <a:rPr lang="fr-BE" dirty="0">
                <a:solidFill>
                  <a:schemeClr val="tx2"/>
                </a:solidFill>
              </a:rPr>
              <a:t> et se poser deux questions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20" name="Picture 2" descr="Anonymous (collectif) — Wikipédia">
            <a:extLst>
              <a:ext uri="{FF2B5EF4-FFF2-40B4-BE49-F238E27FC236}">
                <a16:creationId xmlns:a16="http://schemas.microsoft.com/office/drawing/2014/main" id="{720835B0-3FBE-4B02-ABA8-ADCEC017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4" y="3900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ulle narrative : rectangle à coins arrondis 20">
            <a:extLst>
              <a:ext uri="{FF2B5EF4-FFF2-40B4-BE49-F238E27FC236}">
                <a16:creationId xmlns:a16="http://schemas.microsoft.com/office/drawing/2014/main" id="{F463B3AE-C004-4214-B6BE-2853D3767EDA}"/>
              </a:ext>
            </a:extLst>
          </p:cNvPr>
          <p:cNvSpPr/>
          <p:nvPr/>
        </p:nvSpPr>
        <p:spPr>
          <a:xfrm>
            <a:off x="942975" y="2564607"/>
            <a:ext cx="3652839" cy="1721644"/>
          </a:xfrm>
          <a:prstGeom prst="wedgeRoundRectCallout">
            <a:avLst>
              <a:gd name="adj1" fmla="val 45292"/>
              <a:gd name="adj2" fmla="val 776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Quelles sont </a:t>
            </a:r>
            <a:r>
              <a:rPr lang="fr-FR" dirty="0">
                <a:solidFill>
                  <a:srgbClr val="FFC000"/>
                </a:solidFill>
              </a:rPr>
              <a:t>les valeurs métiers </a:t>
            </a:r>
            <a:r>
              <a:rPr lang="fr-FR" dirty="0"/>
              <a:t>de l’organisation que je dois viser pour atteindre mon objectif ?</a:t>
            </a:r>
            <a:endParaRPr lang="fr-BE" dirty="0"/>
          </a:p>
        </p:txBody>
      </p:sp>
      <p:sp>
        <p:nvSpPr>
          <p:cNvPr id="22" name="Bulle narrative : rectangle à coins arrondis 21">
            <a:extLst>
              <a:ext uri="{FF2B5EF4-FFF2-40B4-BE49-F238E27FC236}">
                <a16:creationId xmlns:a16="http://schemas.microsoft.com/office/drawing/2014/main" id="{3A5EB92E-826E-4292-982E-0FDC25790DA4}"/>
              </a:ext>
            </a:extLst>
          </p:cNvPr>
          <p:cNvSpPr/>
          <p:nvPr/>
        </p:nvSpPr>
        <p:spPr>
          <a:xfrm>
            <a:off x="7067550" y="2592387"/>
            <a:ext cx="3652839" cy="1721644"/>
          </a:xfrm>
          <a:prstGeom prst="wedgeRoundRectCallout">
            <a:avLst>
              <a:gd name="adj1" fmla="val -56012"/>
              <a:gd name="adj2" fmla="val 776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permettre ou faciliter mon attaque, suis-je susceptible d’</a:t>
            </a:r>
            <a:r>
              <a:rPr lang="fr-FR" dirty="0">
                <a:solidFill>
                  <a:srgbClr val="FFC000"/>
                </a:solidFill>
              </a:rPr>
              <a:t>attaquer les parties prenantes critiques de l’écosystème</a:t>
            </a:r>
            <a:r>
              <a:rPr lang="fr-FR" dirty="0"/>
              <a:t> disposant d’un accès privilégié aux valeurs métiers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3884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501DAF-BF4B-46D9-896F-A91BD43E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071" y="142354"/>
            <a:ext cx="5754696" cy="898210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Scénario stratégique</a:t>
            </a:r>
            <a:endParaRPr lang="fr-BE" sz="36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1D5C8F-D60A-442B-972A-48207480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1" y="998136"/>
            <a:ext cx="9220838" cy="2430864"/>
          </a:xfrm>
        </p:spPr>
        <p:txBody>
          <a:bodyPr anchor="t"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Fabricant de smartphone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Valeur métier : recherche et développement de nouveaux écrans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Partie prenante : fabricant d’écran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Partie prenante : prestataire informatique</a:t>
            </a:r>
          </a:p>
          <a:p>
            <a:pPr lvl="1"/>
            <a:r>
              <a:rPr lang="fr-BE" dirty="0">
                <a:solidFill>
                  <a:schemeClr val="tx2"/>
                </a:solidFill>
              </a:rPr>
              <a:t>Source de risque : concurrent (OV : espionnage, voler des informations)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7CF90AA6-DA6F-4A29-9B60-36751873D277}"/>
              </a:ext>
            </a:extLst>
          </p:cNvPr>
          <p:cNvSpPr/>
          <p:nvPr/>
        </p:nvSpPr>
        <p:spPr>
          <a:xfrm>
            <a:off x="8477252" y="4200523"/>
            <a:ext cx="3424236" cy="2543175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8" name="Picture 4" descr="On Target: Amazon.fr: Appstore pour Android">
            <a:extLst>
              <a:ext uri="{FF2B5EF4-FFF2-40B4-BE49-F238E27FC236}">
                <a16:creationId xmlns:a16="http://schemas.microsoft.com/office/drawing/2014/main" id="{FE07A04A-F95C-4363-9502-7FBC9729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81" y="4950321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50653E98-9155-45FB-BE10-1D4DBB2CED43}"/>
              </a:ext>
            </a:extLst>
          </p:cNvPr>
          <p:cNvSpPr/>
          <p:nvPr/>
        </p:nvSpPr>
        <p:spPr>
          <a:xfrm>
            <a:off x="838200" y="3494089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Concurrent                                                                                       Objectif visé : Voler des informations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30" name="Organigramme : Alternative 29">
            <a:extLst>
              <a:ext uri="{FF2B5EF4-FFF2-40B4-BE49-F238E27FC236}">
                <a16:creationId xmlns:a16="http://schemas.microsoft.com/office/drawing/2014/main" id="{853F5BE9-AA6F-4A51-AD55-8A15F799D436}"/>
              </a:ext>
            </a:extLst>
          </p:cNvPr>
          <p:cNvSpPr/>
          <p:nvPr/>
        </p:nvSpPr>
        <p:spPr>
          <a:xfrm>
            <a:off x="838200" y="4200525"/>
            <a:ext cx="2876550" cy="2543175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" name="Organigramme : Alternative 30">
            <a:extLst>
              <a:ext uri="{FF2B5EF4-FFF2-40B4-BE49-F238E27FC236}">
                <a16:creationId xmlns:a16="http://schemas.microsoft.com/office/drawing/2014/main" id="{2FB21C5B-4DAB-4313-A8B7-F1A8F8C347EB}"/>
              </a:ext>
            </a:extLst>
          </p:cNvPr>
          <p:cNvSpPr/>
          <p:nvPr/>
        </p:nvSpPr>
        <p:spPr>
          <a:xfrm>
            <a:off x="4162426" y="4200523"/>
            <a:ext cx="3867150" cy="2543175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22CBB9-9532-44DB-A358-A7D328357C48}"/>
              </a:ext>
            </a:extLst>
          </p:cNvPr>
          <p:cNvSpPr txBox="1"/>
          <p:nvPr/>
        </p:nvSpPr>
        <p:spPr>
          <a:xfrm>
            <a:off x="1371600" y="439050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F4849E4-1055-4167-B617-15DCF0B5147A}"/>
              </a:ext>
            </a:extLst>
          </p:cNvPr>
          <p:cNvSpPr txBox="1"/>
          <p:nvPr/>
        </p:nvSpPr>
        <p:spPr>
          <a:xfrm>
            <a:off x="5283994" y="439050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62253B8-225F-4AC3-8F45-C714CEC5DAD2}"/>
              </a:ext>
            </a:extLst>
          </p:cNvPr>
          <p:cNvSpPr txBox="1"/>
          <p:nvPr/>
        </p:nvSpPr>
        <p:spPr>
          <a:xfrm>
            <a:off x="9565481" y="4390508"/>
            <a:ext cx="137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R&amp;D nouvel écran</a:t>
            </a:r>
            <a:endParaRPr lang="fr-BE" dirty="0"/>
          </a:p>
        </p:txBody>
      </p:sp>
      <p:pic>
        <p:nvPicPr>
          <p:cNvPr id="35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000D9D99-CA9D-448B-A2D2-570F4204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81" y="5036839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9864604E-F3E0-43DF-9B0C-1A6149048E2D}"/>
              </a:ext>
            </a:extLst>
          </p:cNvPr>
          <p:cNvSpPr txBox="1"/>
          <p:nvPr/>
        </p:nvSpPr>
        <p:spPr>
          <a:xfrm>
            <a:off x="1612693" y="5854703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</a:t>
            </a:r>
            <a:endParaRPr lang="fr-BE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A382A2C-2D7C-499F-AF6E-56D68835C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747" y="5368928"/>
            <a:ext cx="488729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994989-3CE1-467C-A280-95F6D50C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903" y="173305"/>
            <a:ext cx="7165888" cy="97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Scénario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stratégique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32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Organigramme : Alternative 36">
            <a:extLst>
              <a:ext uri="{FF2B5EF4-FFF2-40B4-BE49-F238E27FC236}">
                <a16:creationId xmlns:a16="http://schemas.microsoft.com/office/drawing/2014/main" id="{D8911497-CD86-4ADC-8DF1-614FACA9AA55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8" name="Picture 4" descr="On Target: Amazon.fr: Appstore pour Android">
            <a:extLst>
              <a:ext uri="{FF2B5EF4-FFF2-40B4-BE49-F238E27FC236}">
                <a16:creationId xmlns:a16="http://schemas.microsoft.com/office/drawing/2014/main" id="{6D0034D4-A4E7-4C6F-9440-84032AE1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rganigramme : Alternative 38">
            <a:extLst>
              <a:ext uri="{FF2B5EF4-FFF2-40B4-BE49-F238E27FC236}">
                <a16:creationId xmlns:a16="http://schemas.microsoft.com/office/drawing/2014/main" id="{CC73B92A-D625-4CCA-8635-12A4CA9187B4}"/>
              </a:ext>
            </a:extLst>
          </p:cNvPr>
          <p:cNvSpPr/>
          <p:nvPr/>
        </p:nvSpPr>
        <p:spPr>
          <a:xfrm>
            <a:off x="838200" y="1550295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Concurrent                                                                                       Objectif visé : Voler des informations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0" name="Organigramme : Alternative 39">
            <a:extLst>
              <a:ext uri="{FF2B5EF4-FFF2-40B4-BE49-F238E27FC236}">
                <a16:creationId xmlns:a16="http://schemas.microsoft.com/office/drawing/2014/main" id="{59D02ECF-1D35-41D3-ADF4-240527DAB893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" name="Organigramme : Alternative 40">
            <a:extLst>
              <a:ext uri="{FF2B5EF4-FFF2-40B4-BE49-F238E27FC236}">
                <a16:creationId xmlns:a16="http://schemas.microsoft.com/office/drawing/2014/main" id="{D045DA10-B0BB-4162-8D92-5EFEDB4F8342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FC7C395-1FDA-47AD-9A27-B0439D7B8A23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D9ABE73-ECAA-4F5A-B7FD-FF2757563E8A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DB6FEB6-68CF-409C-9DCC-C2099F565EA2}"/>
              </a:ext>
            </a:extLst>
          </p:cNvPr>
          <p:cNvSpPr txBox="1"/>
          <p:nvPr/>
        </p:nvSpPr>
        <p:spPr>
          <a:xfrm>
            <a:off x="9026343" y="3047632"/>
            <a:ext cx="254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Fabricant de smartphone</a:t>
            </a:r>
            <a:endParaRPr lang="fr-BE" dirty="0"/>
          </a:p>
        </p:txBody>
      </p:sp>
      <p:pic>
        <p:nvPicPr>
          <p:cNvPr id="45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8CB25B78-53C8-427A-83ED-8211627C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E192803A-4B62-4BDC-BAD1-6EAA552C5AFE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</a:t>
            </a:r>
            <a:endParaRPr lang="fr-BE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3B80634F-B938-4639-9CE7-6E600E5DF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488" y="4529055"/>
            <a:ext cx="488729" cy="557213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3B542E2-032D-46BD-81B7-7E604908B21F}"/>
              </a:ext>
            </a:extLst>
          </p:cNvPr>
          <p:cNvSpPr txBox="1"/>
          <p:nvPr/>
        </p:nvSpPr>
        <p:spPr>
          <a:xfrm>
            <a:off x="5181339" y="4666934"/>
            <a:ext cx="173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Fabricant écran</a:t>
            </a:r>
            <a:endParaRPr lang="fr-BE"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39C47AB1-B4E2-4FF2-88F5-790CB21E6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66633FA8-16E2-4442-9AEA-FC27625E6098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76534FAB-4B29-42C5-99C5-20DF893C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962" y="3648143"/>
            <a:ext cx="488729" cy="55721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82BC4AC-E888-4613-9453-540831CEB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880" y="3668616"/>
            <a:ext cx="817927" cy="1058564"/>
          </a:xfrm>
          <a:prstGeom prst="rect">
            <a:avLst/>
          </a:prstGeom>
        </p:spPr>
      </p:pic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2C5AAF0F-608D-49C4-8E7F-7B30EFF8B295}"/>
              </a:ext>
            </a:extLst>
          </p:cNvPr>
          <p:cNvCxnSpPr>
            <a:stCxn id="49" idx="3"/>
            <a:endCxn id="38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087003A9-1C79-48F9-BF30-1D803E1BB9C2}"/>
              </a:ext>
            </a:extLst>
          </p:cNvPr>
          <p:cNvCxnSpPr>
            <a:cxnSpLocks/>
            <a:stCxn id="45" idx="0"/>
            <a:endCxn id="38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29F48000-1EDD-4090-8A4D-C5F33BF3C0CD}"/>
              </a:ext>
            </a:extLst>
          </p:cNvPr>
          <p:cNvCxnSpPr>
            <a:cxnSpLocks/>
            <a:stCxn id="45" idx="3"/>
            <a:endCxn id="52" idx="1"/>
          </p:cNvCxnSpPr>
          <p:nvPr/>
        </p:nvCxnSpPr>
        <p:spPr>
          <a:xfrm flipV="1">
            <a:off x="2601801" y="4197898"/>
            <a:ext cx="3022079" cy="56194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3D0DD72E-E8DF-44E6-B2A3-F7E474922842}"/>
              </a:ext>
            </a:extLst>
          </p:cNvPr>
          <p:cNvCxnSpPr>
            <a:cxnSpLocks/>
            <a:stCxn id="46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8E63305C-68B4-4F44-AB24-3F214FE3A645}"/>
              </a:ext>
            </a:extLst>
          </p:cNvPr>
          <p:cNvSpPr txBox="1"/>
          <p:nvPr/>
        </p:nvSpPr>
        <p:spPr>
          <a:xfrm>
            <a:off x="2070044" y="2229613"/>
            <a:ext cx="859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Scénario stratégique constitué de 3 chemins d’attaque</a:t>
            </a:r>
            <a:endParaRPr lang="fr-B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8CEDD2-5481-4BDD-9030-2BCD9238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Parties prenantes</a:t>
            </a:r>
            <a:endParaRPr lang="fr-BE" sz="54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4988DF-4F70-48AB-B8B0-C0E376A77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fr-FR" sz="2200"/>
              <a:t>Parties prenants externes</a:t>
            </a:r>
          </a:p>
          <a:p>
            <a:pPr lvl="1"/>
            <a:r>
              <a:rPr lang="fr-FR" sz="2200"/>
              <a:t>Clients</a:t>
            </a:r>
          </a:p>
          <a:p>
            <a:pPr lvl="1"/>
            <a:r>
              <a:rPr lang="fr-FR" sz="2200"/>
              <a:t>Partenaire, cotraitants</a:t>
            </a:r>
          </a:p>
          <a:p>
            <a:pPr lvl="1"/>
            <a:r>
              <a:rPr lang="fr-FR" sz="2200"/>
              <a:t>Prestataire (sous-traitants, fournisseurs)</a:t>
            </a:r>
          </a:p>
          <a:p>
            <a:pPr lvl="1"/>
            <a:endParaRPr lang="fr-FR" sz="2200"/>
          </a:p>
          <a:p>
            <a:r>
              <a:rPr lang="fr-FR" sz="2200"/>
              <a:t>Parties prenantes internes</a:t>
            </a:r>
          </a:p>
          <a:p>
            <a:pPr lvl="1"/>
            <a:r>
              <a:rPr lang="fr-FR" sz="2200"/>
              <a:t>Services connexes techniques (ex : services supports d’une DI)</a:t>
            </a:r>
          </a:p>
          <a:p>
            <a:pPr lvl="1"/>
            <a:r>
              <a:rPr lang="fr-FR" sz="2200"/>
              <a:t>Services connexes métier (ex : entité commerciale utilisatrice des données métiers)</a:t>
            </a:r>
          </a:p>
          <a:p>
            <a:pPr lvl="1"/>
            <a:r>
              <a:rPr lang="fr-FR" sz="2200"/>
              <a:t>Filiale (notamment implantées dans d’autres pays)</a:t>
            </a:r>
            <a:endParaRPr lang="fr-BE" sz="2200"/>
          </a:p>
        </p:txBody>
      </p:sp>
    </p:spTree>
    <p:extLst>
      <p:ext uri="{BB962C8B-B14F-4D97-AF65-F5344CB8AC3E}">
        <p14:creationId xmlns:p14="http://schemas.microsoft.com/office/powerpoint/2010/main" val="1116085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994989-3CE1-467C-A280-95F6D50C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160" y="0"/>
            <a:ext cx="6643374" cy="863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Scénario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stratégique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Organigramme : Alternative 43">
            <a:extLst>
              <a:ext uri="{FF2B5EF4-FFF2-40B4-BE49-F238E27FC236}">
                <a16:creationId xmlns:a16="http://schemas.microsoft.com/office/drawing/2014/main" id="{06716F58-7636-402C-AABA-200EC784C458}"/>
              </a:ext>
            </a:extLst>
          </p:cNvPr>
          <p:cNvSpPr/>
          <p:nvPr/>
        </p:nvSpPr>
        <p:spPr>
          <a:xfrm>
            <a:off x="8477252" y="2928931"/>
            <a:ext cx="3424236" cy="3814767"/>
          </a:xfrm>
          <a:prstGeom prst="flowChartAlternateProcess">
            <a:avLst/>
          </a:prstGeom>
          <a:solidFill>
            <a:srgbClr val="EFE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5" name="Picture 4" descr="On Target: Amazon.fr: Appstore pour Android">
            <a:extLst>
              <a:ext uri="{FF2B5EF4-FFF2-40B4-BE49-F238E27FC236}">
                <a16:creationId xmlns:a16="http://schemas.microsoft.com/office/drawing/2014/main" id="{AFDB2826-3575-4345-B9F8-47D705E07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222" y="4110448"/>
            <a:ext cx="146526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rganigramme : Alternative 45">
            <a:extLst>
              <a:ext uri="{FF2B5EF4-FFF2-40B4-BE49-F238E27FC236}">
                <a16:creationId xmlns:a16="http://schemas.microsoft.com/office/drawing/2014/main" id="{0E29ECEB-34A7-420C-8A64-5E1353719ED7}"/>
              </a:ext>
            </a:extLst>
          </p:cNvPr>
          <p:cNvSpPr/>
          <p:nvPr/>
        </p:nvSpPr>
        <p:spPr>
          <a:xfrm>
            <a:off x="833176" y="1907394"/>
            <a:ext cx="11063288" cy="55721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Source de risque : Concurrent                                                                                       Objectif visé : Voler des informations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47" name="Organigramme : Alternative 46">
            <a:extLst>
              <a:ext uri="{FF2B5EF4-FFF2-40B4-BE49-F238E27FC236}">
                <a16:creationId xmlns:a16="http://schemas.microsoft.com/office/drawing/2014/main" id="{4F763690-E621-4E0C-BD18-8D1C3207BEA1}"/>
              </a:ext>
            </a:extLst>
          </p:cNvPr>
          <p:cNvSpPr/>
          <p:nvPr/>
        </p:nvSpPr>
        <p:spPr>
          <a:xfrm>
            <a:off x="838200" y="2928933"/>
            <a:ext cx="2876550" cy="3814768"/>
          </a:xfrm>
          <a:prstGeom prst="flowChartAlternateProcess">
            <a:avLst/>
          </a:prstGeom>
          <a:solidFill>
            <a:srgbClr val="CA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" name="Organigramme : Alternative 47">
            <a:extLst>
              <a:ext uri="{FF2B5EF4-FFF2-40B4-BE49-F238E27FC236}">
                <a16:creationId xmlns:a16="http://schemas.microsoft.com/office/drawing/2014/main" id="{FD4B2F1A-704A-4EBC-96D5-67320F10D244}"/>
              </a:ext>
            </a:extLst>
          </p:cNvPr>
          <p:cNvSpPr/>
          <p:nvPr/>
        </p:nvSpPr>
        <p:spPr>
          <a:xfrm>
            <a:off x="4162426" y="2928931"/>
            <a:ext cx="3867150" cy="3814767"/>
          </a:xfrm>
          <a:prstGeom prst="flowChartAlternateProcess">
            <a:avLst/>
          </a:prstGeom>
          <a:solidFill>
            <a:srgbClr val="CAEE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C5BBD6E-E7B8-42B6-903E-D6CB13F223CA}"/>
              </a:ext>
            </a:extLst>
          </p:cNvPr>
          <p:cNvSpPr txBox="1"/>
          <p:nvPr/>
        </p:nvSpPr>
        <p:spPr>
          <a:xfrm>
            <a:off x="1416844" y="305966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86887E0-8932-482A-9CAA-0E0B038DB6A9}"/>
              </a:ext>
            </a:extLst>
          </p:cNvPr>
          <p:cNvSpPr txBox="1"/>
          <p:nvPr/>
        </p:nvSpPr>
        <p:spPr>
          <a:xfrm>
            <a:off x="5283994" y="306191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Ecosystème</a:t>
            </a:r>
            <a:endParaRPr lang="fr-BE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C8B63A4-FE72-46F5-99D0-B736B32F2FEE}"/>
              </a:ext>
            </a:extLst>
          </p:cNvPr>
          <p:cNvSpPr txBox="1"/>
          <p:nvPr/>
        </p:nvSpPr>
        <p:spPr>
          <a:xfrm>
            <a:off x="9026343" y="3047632"/>
            <a:ext cx="254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Fabricant de smartphone</a:t>
            </a:r>
            <a:endParaRPr lang="fr-BE" dirty="0"/>
          </a:p>
        </p:txBody>
      </p:sp>
      <p:pic>
        <p:nvPicPr>
          <p:cNvPr id="52" name="Picture 2" descr="StrangerThings France - Trois nouveaux personnages dans la saison 3">
            <a:extLst>
              <a:ext uri="{FF2B5EF4-FFF2-40B4-BE49-F238E27FC236}">
                <a16:creationId xmlns:a16="http://schemas.microsoft.com/office/drawing/2014/main" id="{C051ADF9-D0B0-4B7A-B7CB-67FFD8E3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12" y="4388514"/>
            <a:ext cx="784189" cy="7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BBBF276-68E0-4E4B-98F2-B73CDFB8ADBE}"/>
              </a:ext>
            </a:extLst>
          </p:cNvPr>
          <p:cNvSpPr txBox="1"/>
          <p:nvPr/>
        </p:nvSpPr>
        <p:spPr>
          <a:xfrm>
            <a:off x="1649524" y="5206378"/>
            <a:ext cx="1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</a:t>
            </a:r>
            <a:endParaRPr lang="fr-BE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E77636E3-112F-466C-A02E-08AD4BEF8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488" y="4529055"/>
            <a:ext cx="488729" cy="557213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55E5F30C-6B67-47D7-ABA7-9FDA3923FB9A}"/>
              </a:ext>
            </a:extLst>
          </p:cNvPr>
          <p:cNvSpPr txBox="1"/>
          <p:nvPr/>
        </p:nvSpPr>
        <p:spPr>
          <a:xfrm>
            <a:off x="5181339" y="4666934"/>
            <a:ext cx="173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Fabricant écran</a:t>
            </a:r>
            <a:endParaRPr lang="fr-BE" dirty="0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84755377-8971-4A24-B439-95FE52AF0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40" y="5359004"/>
            <a:ext cx="1016792" cy="839402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140F10B8-C90A-49E7-BC51-9F06A363FE28}"/>
              </a:ext>
            </a:extLst>
          </p:cNvPr>
          <p:cNvSpPr txBox="1"/>
          <p:nvPr/>
        </p:nvSpPr>
        <p:spPr>
          <a:xfrm>
            <a:off x="4839542" y="6198406"/>
            <a:ext cx="251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Prestataire informatique</a:t>
            </a:r>
            <a:endParaRPr lang="fr-BE" dirty="0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3947277-EBED-48EC-A338-24FDC0C7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962" y="3648143"/>
            <a:ext cx="488729" cy="557213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A90ABFC-CB53-4344-9ED6-8103019A4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880" y="3668616"/>
            <a:ext cx="817927" cy="1058564"/>
          </a:xfrm>
          <a:prstGeom prst="rect">
            <a:avLst/>
          </a:prstGeom>
        </p:spPr>
      </p:pic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B1568452-4B14-4362-A68E-1CB8C4D4DF86}"/>
              </a:ext>
            </a:extLst>
          </p:cNvPr>
          <p:cNvCxnSpPr>
            <a:stCxn id="56" idx="3"/>
            <a:endCxn id="45" idx="2"/>
          </p:cNvCxnSpPr>
          <p:nvPr/>
        </p:nvCxnSpPr>
        <p:spPr>
          <a:xfrm flipV="1">
            <a:off x="6499732" y="5575710"/>
            <a:ext cx="3755121" cy="20299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1C8DB514-CC18-4526-A746-97924AE92AA5}"/>
              </a:ext>
            </a:extLst>
          </p:cNvPr>
          <p:cNvCxnSpPr>
            <a:cxnSpLocks/>
            <a:stCxn id="52" idx="0"/>
            <a:endCxn id="45" idx="0"/>
          </p:cNvCxnSpPr>
          <p:nvPr/>
        </p:nvCxnSpPr>
        <p:spPr>
          <a:xfrm rot="5400000" flipH="1" flipV="1">
            <a:off x="6093247" y="226908"/>
            <a:ext cx="278066" cy="8045146"/>
          </a:xfrm>
          <a:prstGeom prst="bentConnector3">
            <a:avLst>
              <a:gd name="adj1" fmla="val 3158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C65FCDAA-592F-4B29-9497-0E2CAE3B7CDA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 flipV="1">
            <a:off x="2601801" y="4197898"/>
            <a:ext cx="3022079" cy="56194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38F4312B-6CAE-49A4-BBC7-C266C546CF90}"/>
              </a:ext>
            </a:extLst>
          </p:cNvPr>
          <p:cNvCxnSpPr>
            <a:cxnSpLocks/>
            <a:stCxn id="53" idx="2"/>
          </p:cNvCxnSpPr>
          <p:nvPr/>
        </p:nvCxnSpPr>
        <p:spPr>
          <a:xfrm rot="16200000" flipH="1">
            <a:off x="3768589" y="4120427"/>
            <a:ext cx="251371" cy="316193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>
            <a:extLst>
              <a:ext uri="{FF2B5EF4-FFF2-40B4-BE49-F238E27FC236}">
                <a16:creationId xmlns:a16="http://schemas.microsoft.com/office/drawing/2014/main" id="{572008FA-5BE4-4F83-A45B-8EFE2C56D677}"/>
              </a:ext>
            </a:extLst>
          </p:cNvPr>
          <p:cNvSpPr/>
          <p:nvPr/>
        </p:nvSpPr>
        <p:spPr>
          <a:xfrm>
            <a:off x="1622380" y="4376958"/>
            <a:ext cx="952277" cy="9990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SR</a:t>
            </a:r>
            <a:endParaRPr lang="fr-BE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4E7FEF6-E13D-4CC1-9A9D-F19888807D42}"/>
              </a:ext>
            </a:extLst>
          </p:cNvPr>
          <p:cNvSpPr/>
          <p:nvPr/>
        </p:nvSpPr>
        <p:spPr>
          <a:xfrm>
            <a:off x="5629711" y="3722390"/>
            <a:ext cx="952277" cy="999028"/>
          </a:xfrm>
          <a:prstGeom prst="ellipse">
            <a:avLst/>
          </a:prstGeom>
          <a:solidFill>
            <a:srgbClr val="0989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PP</a:t>
            </a:r>
            <a:endParaRPr lang="fr-BE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C72324F-F29E-404A-AC0D-2EAAD6A3EE13}"/>
              </a:ext>
            </a:extLst>
          </p:cNvPr>
          <p:cNvSpPr/>
          <p:nvPr/>
        </p:nvSpPr>
        <p:spPr>
          <a:xfrm>
            <a:off x="5528246" y="5333136"/>
            <a:ext cx="952277" cy="999028"/>
          </a:xfrm>
          <a:prstGeom prst="ellipse">
            <a:avLst/>
          </a:prstGeom>
          <a:solidFill>
            <a:srgbClr val="0989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PP</a:t>
            </a:r>
            <a:endParaRPr lang="fr-B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1EA4E29-BBD4-4AB3-8FA1-97E41FF7BFA7}"/>
              </a:ext>
            </a:extLst>
          </p:cNvPr>
          <p:cNvSpPr/>
          <p:nvPr/>
        </p:nvSpPr>
        <p:spPr>
          <a:xfrm>
            <a:off x="9350090" y="4197898"/>
            <a:ext cx="1921555" cy="1372132"/>
          </a:xfrm>
          <a:prstGeom prst="rect">
            <a:avLst/>
          </a:prstGeom>
          <a:solidFill>
            <a:srgbClr val="7DB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Valeur métier</a:t>
            </a:r>
            <a:endParaRPr lang="fr-B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8A64BE-90B9-4D15-9601-3E35B9E379A1}"/>
              </a:ext>
            </a:extLst>
          </p:cNvPr>
          <p:cNvSpPr/>
          <p:nvPr/>
        </p:nvSpPr>
        <p:spPr>
          <a:xfrm>
            <a:off x="6644549" y="3645301"/>
            <a:ext cx="881569" cy="557213"/>
          </a:xfrm>
          <a:prstGeom prst="rect">
            <a:avLst/>
          </a:prstGeom>
          <a:solidFill>
            <a:srgbClr val="7DB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Valeur métier</a:t>
            </a:r>
            <a:endParaRPr lang="fr-BE" dirty="0"/>
          </a:p>
        </p:txBody>
      </p:sp>
      <p:sp>
        <p:nvSpPr>
          <p:cNvPr id="69" name="Losange 68">
            <a:extLst>
              <a:ext uri="{FF2B5EF4-FFF2-40B4-BE49-F238E27FC236}">
                <a16:creationId xmlns:a16="http://schemas.microsoft.com/office/drawing/2014/main" id="{C62E7FB0-762F-47AE-AE29-EEE7745C1A7C}"/>
              </a:ext>
            </a:extLst>
          </p:cNvPr>
          <p:cNvSpPr/>
          <p:nvPr/>
        </p:nvSpPr>
        <p:spPr>
          <a:xfrm>
            <a:off x="6803055" y="4072343"/>
            <a:ext cx="848798" cy="557213"/>
          </a:xfrm>
          <a:prstGeom prst="diamond">
            <a:avLst/>
          </a:prstGeom>
          <a:solidFill>
            <a:srgbClr val="F39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</a:t>
            </a:r>
            <a:endParaRPr lang="fr-BE" dirty="0"/>
          </a:p>
        </p:txBody>
      </p:sp>
      <p:sp>
        <p:nvSpPr>
          <p:cNvPr id="70" name="Losange 69">
            <a:extLst>
              <a:ext uri="{FF2B5EF4-FFF2-40B4-BE49-F238E27FC236}">
                <a16:creationId xmlns:a16="http://schemas.microsoft.com/office/drawing/2014/main" id="{1859F10A-B731-44DB-AFD0-545E45BFBD20}"/>
              </a:ext>
            </a:extLst>
          </p:cNvPr>
          <p:cNvSpPr/>
          <p:nvPr/>
        </p:nvSpPr>
        <p:spPr>
          <a:xfrm>
            <a:off x="10521404" y="5407284"/>
            <a:ext cx="848798" cy="557213"/>
          </a:xfrm>
          <a:prstGeom prst="diamond">
            <a:avLst/>
          </a:prstGeom>
          <a:solidFill>
            <a:srgbClr val="F39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</a:t>
            </a:r>
            <a:endParaRPr lang="fr-BE" dirty="0"/>
          </a:p>
        </p:txBody>
      </p:sp>
      <p:sp>
        <p:nvSpPr>
          <p:cNvPr id="71" name="Losange 70">
            <a:extLst>
              <a:ext uri="{FF2B5EF4-FFF2-40B4-BE49-F238E27FC236}">
                <a16:creationId xmlns:a16="http://schemas.microsoft.com/office/drawing/2014/main" id="{AECFBCFB-90D4-4B55-8483-0A72178F9DB8}"/>
              </a:ext>
            </a:extLst>
          </p:cNvPr>
          <p:cNvSpPr/>
          <p:nvPr/>
        </p:nvSpPr>
        <p:spPr>
          <a:xfrm>
            <a:off x="6177216" y="5345720"/>
            <a:ext cx="848798" cy="557213"/>
          </a:xfrm>
          <a:prstGeom prst="diamond">
            <a:avLst/>
          </a:prstGeom>
          <a:solidFill>
            <a:srgbClr val="429A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113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678111-6DC7-42D6-9648-CD3C27DE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Acte de malveillance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138A10-192E-420C-A2BE-B06BB8303FF7}"/>
              </a:ext>
            </a:extLst>
          </p:cNvPr>
          <p:cNvSpPr txBox="1"/>
          <p:nvPr/>
        </p:nvSpPr>
        <p:spPr>
          <a:xfrm>
            <a:off x="5951112" y="6338826"/>
            <a:ext cx="6081232" cy="48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 : McKinsey Perspectives on transforming cybersecurity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481211-1120-4A76-98EC-7FCCFB4C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27840"/>
            <a:ext cx="7214616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6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>
            <a:extLst>
              <a:ext uri="{FF2B5EF4-FFF2-40B4-BE49-F238E27FC236}">
                <a16:creationId xmlns:a16="http://schemas.microsoft.com/office/drawing/2014/main" id="{7448A814-E776-4DCC-A1CD-DBD0613BA17E}"/>
              </a:ext>
            </a:extLst>
          </p:cNvPr>
          <p:cNvSpPr/>
          <p:nvPr/>
        </p:nvSpPr>
        <p:spPr>
          <a:xfrm>
            <a:off x="838200" y="1077238"/>
            <a:ext cx="9207673" cy="5415637"/>
          </a:xfrm>
          <a:prstGeom prst="ellipse">
            <a:avLst/>
          </a:prstGeom>
          <a:solidFill>
            <a:srgbClr val="CBECFD"/>
          </a:solidFill>
          <a:ln>
            <a:solidFill>
              <a:srgbClr val="46AAC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2AB7D40-09A0-483A-9A92-04CDAFDCA781}"/>
              </a:ext>
            </a:extLst>
          </p:cNvPr>
          <p:cNvSpPr/>
          <p:nvPr/>
        </p:nvSpPr>
        <p:spPr>
          <a:xfrm>
            <a:off x="3945697" y="2505205"/>
            <a:ext cx="2467627" cy="2091847"/>
          </a:xfrm>
          <a:prstGeom prst="ellipse">
            <a:avLst/>
          </a:prstGeom>
          <a:solidFill>
            <a:srgbClr val="FFEDB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E53D42-BB98-431F-BEBE-2EACC42B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19"/>
            <a:ext cx="10515600" cy="1325563"/>
          </a:xfrm>
        </p:spPr>
        <p:txBody>
          <a:bodyPr/>
          <a:lstStyle/>
          <a:p>
            <a:r>
              <a:rPr lang="fr-FR" dirty="0"/>
              <a:t>Parties prenantes de l’écosystème</a:t>
            </a:r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E805A-5526-4C0B-B434-C8022C1E898F}"/>
              </a:ext>
            </a:extLst>
          </p:cNvPr>
          <p:cNvSpPr/>
          <p:nvPr/>
        </p:nvSpPr>
        <p:spPr>
          <a:xfrm>
            <a:off x="4359058" y="3068877"/>
            <a:ext cx="1640909" cy="360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Valeurs métier</a:t>
            </a:r>
            <a:endParaRPr lang="fr-BE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5C43DB-CC72-4AA3-A873-C68CD78558AF}"/>
              </a:ext>
            </a:extLst>
          </p:cNvPr>
          <p:cNvSpPr/>
          <p:nvPr/>
        </p:nvSpPr>
        <p:spPr>
          <a:xfrm>
            <a:off x="4359057" y="3581400"/>
            <a:ext cx="1640909" cy="3601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Biens supports</a:t>
            </a: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3EF043-B5E0-437A-9DD9-F03838E03FC5}"/>
              </a:ext>
            </a:extLst>
          </p:cNvPr>
          <p:cNvSpPr txBox="1"/>
          <p:nvPr/>
        </p:nvSpPr>
        <p:spPr>
          <a:xfrm>
            <a:off x="4603312" y="4084621"/>
            <a:ext cx="1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SYSTEME</a:t>
            </a:r>
            <a:endParaRPr lang="fr-BE" dirty="0">
              <a:solidFill>
                <a:srgbClr val="FFC00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1A5E49A-6D6E-430C-8DD0-4A8BFD7AD487}"/>
              </a:ext>
            </a:extLst>
          </p:cNvPr>
          <p:cNvSpPr/>
          <p:nvPr/>
        </p:nvSpPr>
        <p:spPr>
          <a:xfrm>
            <a:off x="6889315" y="4084621"/>
            <a:ext cx="1540701" cy="6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DA8F7D6-E00B-42A1-8562-DBF75819C36F}"/>
              </a:ext>
            </a:extLst>
          </p:cNvPr>
          <p:cNvSpPr/>
          <p:nvPr/>
        </p:nvSpPr>
        <p:spPr>
          <a:xfrm>
            <a:off x="1841326" y="2556283"/>
            <a:ext cx="1540701" cy="6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27CE4E-4D7A-4CEE-8C64-129B72F1644A}"/>
              </a:ext>
            </a:extLst>
          </p:cNvPr>
          <p:cNvSpPr/>
          <p:nvPr/>
        </p:nvSpPr>
        <p:spPr>
          <a:xfrm>
            <a:off x="2611676" y="4860446"/>
            <a:ext cx="1540701" cy="6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1195969-A013-4B5E-A27E-0ED3F7F55C0A}"/>
              </a:ext>
            </a:extLst>
          </p:cNvPr>
          <p:cNvSpPr/>
          <p:nvPr/>
        </p:nvSpPr>
        <p:spPr>
          <a:xfrm>
            <a:off x="3175346" y="1622710"/>
            <a:ext cx="1540701" cy="662743"/>
          </a:xfrm>
          <a:prstGeom prst="ellipse">
            <a:avLst/>
          </a:prstGeom>
          <a:solidFill>
            <a:srgbClr val="46AA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6622AC0-577E-41C1-AD8E-A352B322BE89}"/>
              </a:ext>
            </a:extLst>
          </p:cNvPr>
          <p:cNvSpPr/>
          <p:nvPr/>
        </p:nvSpPr>
        <p:spPr>
          <a:xfrm>
            <a:off x="7659665" y="2918657"/>
            <a:ext cx="1540701" cy="662743"/>
          </a:xfrm>
          <a:prstGeom prst="ellipse">
            <a:avLst/>
          </a:prstGeom>
          <a:solidFill>
            <a:srgbClr val="46AA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28DCED4-EC53-4AE1-9856-EF913619C8C6}"/>
              </a:ext>
            </a:extLst>
          </p:cNvPr>
          <p:cNvSpPr/>
          <p:nvPr/>
        </p:nvSpPr>
        <p:spPr>
          <a:xfrm>
            <a:off x="5949861" y="5250585"/>
            <a:ext cx="1540701" cy="662743"/>
          </a:xfrm>
          <a:prstGeom prst="ellipse">
            <a:avLst/>
          </a:prstGeom>
          <a:solidFill>
            <a:srgbClr val="46AA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Partie prenante</a:t>
            </a:r>
            <a:endParaRPr lang="fr-BE" dirty="0"/>
          </a:p>
        </p:txBody>
      </p:sp>
      <p:sp>
        <p:nvSpPr>
          <p:cNvPr id="15" name="Losange 14">
            <a:extLst>
              <a:ext uri="{FF2B5EF4-FFF2-40B4-BE49-F238E27FC236}">
                <a16:creationId xmlns:a16="http://schemas.microsoft.com/office/drawing/2014/main" id="{1FE98D63-D6E2-42B1-BAF3-1A3A8D5D34FF}"/>
              </a:ext>
            </a:extLst>
          </p:cNvPr>
          <p:cNvSpPr/>
          <p:nvPr/>
        </p:nvSpPr>
        <p:spPr>
          <a:xfrm>
            <a:off x="9520821" y="1267292"/>
            <a:ext cx="1704583" cy="1325563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C299BCFC-9D80-41AB-A753-D4ACF6C541A1}"/>
              </a:ext>
            </a:extLst>
          </p:cNvPr>
          <p:cNvSpPr/>
          <p:nvPr/>
        </p:nvSpPr>
        <p:spPr>
          <a:xfrm>
            <a:off x="5867919" y="1260802"/>
            <a:ext cx="1704583" cy="1325563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CF9D1464-F16C-4BD9-9650-9FDDE7392850}"/>
              </a:ext>
            </a:extLst>
          </p:cNvPr>
          <p:cNvSpPr/>
          <p:nvPr/>
        </p:nvSpPr>
        <p:spPr>
          <a:xfrm>
            <a:off x="1179012" y="3489856"/>
            <a:ext cx="1704583" cy="1325563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8" name="Losange 17">
            <a:extLst>
              <a:ext uri="{FF2B5EF4-FFF2-40B4-BE49-F238E27FC236}">
                <a16:creationId xmlns:a16="http://schemas.microsoft.com/office/drawing/2014/main" id="{6B2AE390-2B8C-433F-91EF-5236295C6CB8}"/>
              </a:ext>
            </a:extLst>
          </p:cNvPr>
          <p:cNvSpPr/>
          <p:nvPr/>
        </p:nvSpPr>
        <p:spPr>
          <a:xfrm>
            <a:off x="9193581" y="5418922"/>
            <a:ext cx="1704583" cy="1325563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19" name="Losange 18">
            <a:extLst>
              <a:ext uri="{FF2B5EF4-FFF2-40B4-BE49-F238E27FC236}">
                <a16:creationId xmlns:a16="http://schemas.microsoft.com/office/drawing/2014/main" id="{8F051CAA-414D-4526-BB3F-29FC650D0C82}"/>
              </a:ext>
            </a:extLst>
          </p:cNvPr>
          <p:cNvSpPr/>
          <p:nvPr/>
        </p:nvSpPr>
        <p:spPr>
          <a:xfrm>
            <a:off x="136743" y="5426120"/>
            <a:ext cx="1704583" cy="1325563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89DC745-A644-4221-B6EB-1693266E7B35}"/>
              </a:ext>
            </a:extLst>
          </p:cNvPr>
          <p:cNvSpPr/>
          <p:nvPr/>
        </p:nvSpPr>
        <p:spPr>
          <a:xfrm>
            <a:off x="10553178" y="4747364"/>
            <a:ext cx="1540701" cy="6627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CF94C47-F2E4-4AF2-858D-93C6125AAC86}"/>
              </a:ext>
            </a:extLst>
          </p:cNvPr>
          <p:cNvSpPr/>
          <p:nvPr/>
        </p:nvSpPr>
        <p:spPr>
          <a:xfrm>
            <a:off x="10242637" y="3373029"/>
            <a:ext cx="1540701" cy="6627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595AE98-5F99-4C7F-88F0-0181BD9BE1B5}"/>
              </a:ext>
            </a:extLst>
          </p:cNvPr>
          <p:cNvSpPr/>
          <p:nvPr/>
        </p:nvSpPr>
        <p:spPr>
          <a:xfrm>
            <a:off x="213988" y="1211158"/>
            <a:ext cx="1540701" cy="6627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6E33BD2-03DA-46AD-9A2E-B4CFAD9ABFC8}"/>
              </a:ext>
            </a:extLst>
          </p:cNvPr>
          <p:cNvSpPr/>
          <p:nvPr/>
        </p:nvSpPr>
        <p:spPr>
          <a:xfrm>
            <a:off x="2003642" y="6156038"/>
            <a:ext cx="1540701" cy="6627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AF31211-AF14-49F2-8366-94991887D03C}"/>
              </a:ext>
            </a:extLst>
          </p:cNvPr>
          <p:cNvCxnSpPr/>
          <p:nvPr/>
        </p:nvCxnSpPr>
        <p:spPr>
          <a:xfrm>
            <a:off x="3382026" y="2887654"/>
            <a:ext cx="663881" cy="3053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FF773F-36CD-40E7-9219-F0AC7C8166C4}"/>
              </a:ext>
            </a:extLst>
          </p:cNvPr>
          <p:cNvCxnSpPr>
            <a:cxnSpLocks/>
            <a:stCxn id="10" idx="7"/>
            <a:endCxn id="6" idx="3"/>
          </p:cNvCxnSpPr>
          <p:nvPr/>
        </p:nvCxnSpPr>
        <p:spPr>
          <a:xfrm flipV="1">
            <a:off x="3926747" y="4290708"/>
            <a:ext cx="380326" cy="6667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D18B039-B517-4FEB-A51E-708DA581F373}"/>
              </a:ext>
            </a:extLst>
          </p:cNvPr>
          <p:cNvCxnSpPr>
            <a:cxnSpLocks/>
          </p:cNvCxnSpPr>
          <p:nvPr/>
        </p:nvCxnSpPr>
        <p:spPr>
          <a:xfrm>
            <a:off x="6288063" y="3941523"/>
            <a:ext cx="688931" cy="32776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89D9D0C-6D64-4F09-BB37-E3CFCDFD85A7}"/>
              </a:ext>
            </a:extLst>
          </p:cNvPr>
          <p:cNvCxnSpPr>
            <a:cxnSpLocks/>
            <a:stCxn id="11" idx="3"/>
            <a:endCxn id="9" idx="7"/>
          </p:cNvCxnSpPr>
          <p:nvPr/>
        </p:nvCxnSpPr>
        <p:spPr>
          <a:xfrm flipH="1">
            <a:off x="3156397" y="2188397"/>
            <a:ext cx="244579" cy="464942"/>
          </a:xfrm>
          <a:prstGeom prst="straightConnector1">
            <a:avLst/>
          </a:prstGeom>
          <a:ln w="9525" cap="flat" cmpd="sng" algn="ctr">
            <a:solidFill>
              <a:srgbClr val="46AAC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9AE31CC-0669-4507-8E8B-58BFD13ED978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8098073" y="3581400"/>
            <a:ext cx="331943" cy="571237"/>
          </a:xfrm>
          <a:prstGeom prst="straightConnector1">
            <a:avLst/>
          </a:prstGeom>
          <a:ln w="9525" cap="flat" cmpd="sng" algn="ctr">
            <a:solidFill>
              <a:srgbClr val="46AAC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6C710CE-4947-4D8F-BE4B-E48C3F4D47BD}"/>
              </a:ext>
            </a:extLst>
          </p:cNvPr>
          <p:cNvCxnSpPr>
            <a:cxnSpLocks/>
            <a:stCxn id="8" idx="4"/>
            <a:endCxn id="13" idx="7"/>
          </p:cNvCxnSpPr>
          <p:nvPr/>
        </p:nvCxnSpPr>
        <p:spPr>
          <a:xfrm flipH="1">
            <a:off x="7264932" y="4747364"/>
            <a:ext cx="394734" cy="600277"/>
          </a:xfrm>
          <a:prstGeom prst="straightConnector1">
            <a:avLst/>
          </a:prstGeom>
          <a:ln w="9525" cap="flat" cmpd="sng" algn="ctr">
            <a:solidFill>
              <a:srgbClr val="46AAC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A44723F-A22A-4CEF-8599-EC630846D04C}"/>
              </a:ext>
            </a:extLst>
          </p:cNvPr>
          <p:cNvCxnSpPr>
            <a:cxnSpLocks/>
          </p:cNvCxnSpPr>
          <p:nvPr/>
        </p:nvCxnSpPr>
        <p:spPr>
          <a:xfrm flipV="1">
            <a:off x="5867919" y="2262413"/>
            <a:ext cx="473641" cy="41840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10C8FA9E-3778-4EF6-B061-1B31291259B5}"/>
              </a:ext>
            </a:extLst>
          </p:cNvPr>
          <p:cNvCxnSpPr>
            <a:cxnSpLocks/>
          </p:cNvCxnSpPr>
          <p:nvPr/>
        </p:nvCxnSpPr>
        <p:spPr>
          <a:xfrm flipV="1">
            <a:off x="6288063" y="1988502"/>
            <a:ext cx="3341182" cy="108037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C6C0D6C-D7FD-4B2D-9DF2-8AC81824F690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8974736" y="2140903"/>
            <a:ext cx="806909" cy="87481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E226EBD-2ED9-45D1-B666-D310A54A6B89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0459235" y="5313051"/>
            <a:ext cx="319573" cy="41561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148984E-D3BA-4387-A4CF-71B29E52E90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644562" y="6250051"/>
            <a:ext cx="359080" cy="237359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56E0118-42B4-4F7E-91D7-AB6451707592}"/>
              </a:ext>
            </a:extLst>
          </p:cNvPr>
          <p:cNvCxnSpPr>
            <a:cxnSpLocks/>
            <a:stCxn id="22" idx="5"/>
            <a:endCxn id="9" idx="1"/>
          </p:cNvCxnSpPr>
          <p:nvPr/>
        </p:nvCxnSpPr>
        <p:spPr>
          <a:xfrm>
            <a:off x="1529059" y="1776845"/>
            <a:ext cx="537897" cy="876494"/>
          </a:xfrm>
          <a:prstGeom prst="straightConnector1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5159FE3-AC71-472E-BC6B-6C65E5593AD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193581" y="3368976"/>
            <a:ext cx="1049056" cy="335425"/>
          </a:xfrm>
          <a:prstGeom prst="straightConnector1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CEC69F6B-7C80-4E36-9244-167A152CDAF8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>
            <a:off x="11012988" y="4035772"/>
            <a:ext cx="310541" cy="711592"/>
          </a:xfrm>
          <a:prstGeom prst="straightConnector1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5C5A7C2B-487C-4FBF-A9B2-7FA5DD04B762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773993" y="5509817"/>
            <a:ext cx="352894" cy="646221"/>
          </a:xfrm>
          <a:prstGeom prst="straightConnector1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816399F9-8AD9-47C5-A80C-7DA811A23213}"/>
              </a:ext>
            </a:extLst>
          </p:cNvPr>
          <p:cNvCxnSpPr>
            <a:cxnSpLocks/>
          </p:cNvCxnSpPr>
          <p:nvPr/>
        </p:nvCxnSpPr>
        <p:spPr>
          <a:xfrm flipV="1">
            <a:off x="2260948" y="3231048"/>
            <a:ext cx="350728" cy="45551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6CEE182F-4703-48CE-B0E7-4306D9E8E776}"/>
              </a:ext>
            </a:extLst>
          </p:cNvPr>
          <p:cNvSpPr txBox="1"/>
          <p:nvPr/>
        </p:nvSpPr>
        <p:spPr>
          <a:xfrm>
            <a:off x="4829906" y="6064682"/>
            <a:ext cx="138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Ecosystème</a:t>
            </a:r>
            <a:endParaRPr lang="fr-B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2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 animBg="1"/>
      <p:bldP spid="5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294E4-8027-4E43-9FFD-DD3BE25D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Parties prenantes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EAC02-43F6-444F-B838-30A06F14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0388"/>
            <a:ext cx="10515600" cy="3076574"/>
          </a:xfrm>
        </p:spPr>
        <p:txBody>
          <a:bodyPr>
            <a:normAutofit/>
          </a:bodyPr>
          <a:lstStyle/>
          <a:p>
            <a:r>
              <a:rPr lang="fr-FR" dirty="0"/>
              <a:t>Dans le cadre d’</a:t>
            </a:r>
            <a:r>
              <a:rPr lang="fr-FR" dirty="0" err="1"/>
              <a:t>Eurogenstib</a:t>
            </a:r>
            <a:r>
              <a:rPr lang="fr-FR" dirty="0"/>
              <a:t>, identifiez les différentes parties prenantes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A451695-53E6-426E-A941-94FF71CA0C55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7CC39D-FFB4-4BEE-AC7C-1CA10D7F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C2275-840A-4BA0-AC7F-16DEA354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Parties prenantes</a:t>
            </a:r>
            <a:endParaRPr lang="fr-BE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03EAD5C3-343E-4CA1-B123-7AC7161253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3496558F-455F-4BB6-BCC3-D79D48E6C2A5}"/>
              </a:ext>
            </a:extLst>
          </p:cNvPr>
          <p:cNvSpPr txBox="1">
            <a:spLocks/>
          </p:cNvSpPr>
          <p:nvPr/>
        </p:nvSpPr>
        <p:spPr>
          <a:xfrm>
            <a:off x="7310642" y="430213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813260-DCED-40FE-928D-6253BFFA3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170" y="430213"/>
            <a:ext cx="1284533" cy="11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BDC9C9-A0FC-499B-A53E-FD057B21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Comment mesurer le niveau de menace</a:t>
            </a:r>
            <a:endParaRPr lang="fr-BE" sz="340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7078EB9-2720-40E9-BA15-2B8AE62A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542361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416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BE9968-3034-4EB9-B650-A0489B6E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La relation partie prenante</a:t>
            </a:r>
            <a:endParaRPr lang="fr-BE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0E5CBA-AF80-4435-A00E-67387088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1218652"/>
          </a:xfrm>
        </p:spPr>
        <p:txBody>
          <a:bodyPr anchor="ctr">
            <a:normAutofit/>
          </a:bodyPr>
          <a:lstStyle/>
          <a:p>
            <a:r>
              <a:rPr lang="fr-FR" sz="2200" dirty="0"/>
              <a:t>La relation partie prenante - activité mesure la dépendance vis à vis la partie prenante</a:t>
            </a:r>
            <a:endParaRPr lang="fr-BE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512223-ECA6-484C-BEC6-5079C1F555C7}"/>
              </a:ext>
            </a:extLst>
          </p:cNvPr>
          <p:cNvSpPr/>
          <p:nvPr/>
        </p:nvSpPr>
        <p:spPr>
          <a:xfrm>
            <a:off x="6430363" y="5151119"/>
            <a:ext cx="3770334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non nécessaire aux fonctions stratégiques</a:t>
            </a:r>
            <a:endParaRPr lang="fr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A18ED-FA01-4ADA-9F6B-12985952BC10}"/>
              </a:ext>
            </a:extLst>
          </p:cNvPr>
          <p:cNvSpPr/>
          <p:nvPr/>
        </p:nvSpPr>
        <p:spPr>
          <a:xfrm>
            <a:off x="6430363" y="4259683"/>
            <a:ext cx="3770334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utile aux fonctions stratégiques</a:t>
            </a:r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B88C42-3B35-43C5-80A1-BCA420F2F727}"/>
              </a:ext>
            </a:extLst>
          </p:cNvPr>
          <p:cNvSpPr/>
          <p:nvPr/>
        </p:nvSpPr>
        <p:spPr>
          <a:xfrm>
            <a:off x="6430363" y="3368247"/>
            <a:ext cx="3770334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indispensable mais non exclusive</a:t>
            </a:r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E65D2-DBE2-48AA-B789-59EDC9C69E75}"/>
              </a:ext>
            </a:extLst>
          </p:cNvPr>
          <p:cNvSpPr/>
          <p:nvPr/>
        </p:nvSpPr>
        <p:spPr>
          <a:xfrm>
            <a:off x="6430363" y="2476811"/>
            <a:ext cx="3770334" cy="73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Relation indispensable et unique (pas de substitution à court terme)</a:t>
            </a:r>
            <a:endParaRPr lang="fr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39A93-61CD-4534-BD47-ED880E919D61}"/>
              </a:ext>
            </a:extLst>
          </p:cNvPr>
          <p:cNvSpPr/>
          <p:nvPr/>
        </p:nvSpPr>
        <p:spPr>
          <a:xfrm>
            <a:off x="6430363" y="1966570"/>
            <a:ext cx="3770334" cy="28936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Dépendance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045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1478</Words>
  <Application>Microsoft Office PowerPoint</Application>
  <PresentationFormat>Grand écran</PresentationFormat>
  <Paragraphs>265</Paragraphs>
  <Slides>30</Slides>
  <Notes>30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Source Sans Pro</vt:lpstr>
      <vt:lpstr>Thème Office</vt:lpstr>
      <vt:lpstr>Scénarios stratégiques</vt:lpstr>
      <vt:lpstr>Objectif</vt:lpstr>
      <vt:lpstr>Parties prenantes</vt:lpstr>
      <vt:lpstr>Acte de malveillance</vt:lpstr>
      <vt:lpstr>Parties prenantes de l’écosystème</vt:lpstr>
      <vt:lpstr>Parties prenantes</vt:lpstr>
      <vt:lpstr>Parties prenantes</vt:lpstr>
      <vt:lpstr>Comment mesurer le niveau de menace</vt:lpstr>
      <vt:lpstr>La relation partie prenante</vt:lpstr>
      <vt:lpstr>Accès ressources internes</vt:lpstr>
      <vt:lpstr>Capacité</vt:lpstr>
      <vt:lpstr>Intentions</vt:lpstr>
      <vt:lpstr>Formule du calcul de la menace</vt:lpstr>
      <vt:lpstr>Formule du niveau de la menace</vt:lpstr>
      <vt:lpstr>Niveau de la menace</vt:lpstr>
      <vt:lpstr>Présentation PowerPoint</vt:lpstr>
      <vt:lpstr>Niveau de la menace</vt:lpstr>
      <vt:lpstr>Représentation</vt:lpstr>
      <vt:lpstr>Fixer les valeurs des limites</vt:lpstr>
      <vt:lpstr>Fixer les valeurs des limites : par expérience</vt:lpstr>
      <vt:lpstr>Fixer les valeurs des limites : après évaluation</vt:lpstr>
      <vt:lpstr>Niveau de la menace</vt:lpstr>
      <vt:lpstr>Présentation PowerPoint</vt:lpstr>
      <vt:lpstr>Qu’en déduire ?</vt:lpstr>
      <vt:lpstr>Qu’en déduire ?</vt:lpstr>
      <vt:lpstr>Profondeur</vt:lpstr>
      <vt:lpstr>Scénario stratégique</vt:lpstr>
      <vt:lpstr>Scénario stratégique</vt:lpstr>
      <vt:lpstr>Scénario stratégique</vt:lpstr>
      <vt:lpstr>Scénario stratégique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Scénarios stratégiques</dc:title>
  <dc:creator>Benoît Parthoens</dc:creator>
  <cp:lastModifiedBy>Benoît PARTHOENS</cp:lastModifiedBy>
  <cp:revision>129</cp:revision>
  <dcterms:created xsi:type="dcterms:W3CDTF">2020-12-30T14:44:05Z</dcterms:created>
  <dcterms:modified xsi:type="dcterms:W3CDTF">2024-03-18T15:10:50Z</dcterms:modified>
</cp:coreProperties>
</file>